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2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35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97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viewProps" Target="view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74D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74D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692" y="1353058"/>
            <a:ext cx="3933190" cy="469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74D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74D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3" y="564895"/>
            <a:ext cx="6026784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74D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2263" y="1556465"/>
            <a:ext cx="7461250" cy="441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8.png" /><Relationship Id="rId18" Type="http://schemas.openxmlformats.org/officeDocument/2006/relationships/image" Target="../media/image5.png" /><Relationship Id="rId3" Type="http://schemas.openxmlformats.org/officeDocument/2006/relationships/image" Target="../media/image15.png" /><Relationship Id="rId7" Type="http://schemas.openxmlformats.org/officeDocument/2006/relationships/image" Target="../media/image9.png" /><Relationship Id="rId12" Type="http://schemas.openxmlformats.org/officeDocument/2006/relationships/image" Target="../media/image11.png" /><Relationship Id="rId17" Type="http://schemas.openxmlformats.org/officeDocument/2006/relationships/image" Target="../media/image13.png" /><Relationship Id="rId2" Type="http://schemas.openxmlformats.org/officeDocument/2006/relationships/image" Target="../media/image14.png" /><Relationship Id="rId16" Type="http://schemas.openxmlformats.org/officeDocument/2006/relationships/image" Target="../media/image21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11" Type="http://schemas.openxmlformats.org/officeDocument/2006/relationships/image" Target="../media/image17.png" /><Relationship Id="rId5" Type="http://schemas.openxmlformats.org/officeDocument/2006/relationships/image" Target="../media/image6.png" /><Relationship Id="rId15" Type="http://schemas.openxmlformats.org/officeDocument/2006/relationships/image" Target="../media/image20.png" /><Relationship Id="rId10" Type="http://schemas.openxmlformats.org/officeDocument/2006/relationships/image" Target="../media/image16.png" /><Relationship Id="rId4" Type="http://schemas.openxmlformats.org/officeDocument/2006/relationships/image" Target="../media/image7.png" /><Relationship Id="rId9" Type="http://schemas.openxmlformats.org/officeDocument/2006/relationships/image" Target="../media/image4.png" /><Relationship Id="rId14" Type="http://schemas.openxmlformats.org/officeDocument/2006/relationships/image" Target="../media/image19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9.png" /><Relationship Id="rId18" Type="http://schemas.openxmlformats.org/officeDocument/2006/relationships/image" Target="../media/image26.png" /><Relationship Id="rId3" Type="http://schemas.openxmlformats.org/officeDocument/2006/relationships/image" Target="../media/image16.png" /><Relationship Id="rId7" Type="http://schemas.openxmlformats.org/officeDocument/2006/relationships/image" Target="../media/image22.png" /><Relationship Id="rId12" Type="http://schemas.openxmlformats.org/officeDocument/2006/relationships/image" Target="../media/image18.png" /><Relationship Id="rId17" Type="http://schemas.openxmlformats.org/officeDocument/2006/relationships/image" Target="../media/image25.png" /><Relationship Id="rId2" Type="http://schemas.openxmlformats.org/officeDocument/2006/relationships/image" Target="../media/image4.png" /><Relationship Id="rId16" Type="http://schemas.openxmlformats.org/officeDocument/2006/relationships/image" Target="../media/image24.png" /><Relationship Id="rId20" Type="http://schemas.openxmlformats.org/officeDocument/2006/relationships/image" Target="../media/image5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7.png" /><Relationship Id="rId15" Type="http://schemas.openxmlformats.org/officeDocument/2006/relationships/image" Target="../media/image23.png" /><Relationship Id="rId10" Type="http://schemas.openxmlformats.org/officeDocument/2006/relationships/image" Target="../media/image9.png" /><Relationship Id="rId19" Type="http://schemas.openxmlformats.org/officeDocument/2006/relationships/image" Target="../media/image13.png" /><Relationship Id="rId4" Type="http://schemas.openxmlformats.org/officeDocument/2006/relationships/image" Target="../media/image17.png" /><Relationship Id="rId9" Type="http://schemas.openxmlformats.org/officeDocument/2006/relationships/image" Target="../media/image8.png" /><Relationship Id="rId14" Type="http://schemas.openxmlformats.org/officeDocument/2006/relationships/image" Target="../media/image20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1.png" /><Relationship Id="rId18" Type="http://schemas.openxmlformats.org/officeDocument/2006/relationships/image" Target="../media/image24.png" /><Relationship Id="rId3" Type="http://schemas.openxmlformats.org/officeDocument/2006/relationships/image" Target="../media/image16.png" /><Relationship Id="rId21" Type="http://schemas.openxmlformats.org/officeDocument/2006/relationships/image" Target="../media/image13.png" /><Relationship Id="rId7" Type="http://schemas.openxmlformats.org/officeDocument/2006/relationships/image" Target="../media/image22.png" /><Relationship Id="rId12" Type="http://schemas.openxmlformats.org/officeDocument/2006/relationships/image" Target="../media/image9.png" /><Relationship Id="rId17" Type="http://schemas.openxmlformats.org/officeDocument/2006/relationships/image" Target="../media/image23.png" /><Relationship Id="rId2" Type="http://schemas.openxmlformats.org/officeDocument/2006/relationships/image" Target="../media/image4.png" /><Relationship Id="rId16" Type="http://schemas.openxmlformats.org/officeDocument/2006/relationships/image" Target="../media/image20.png" /><Relationship Id="rId20" Type="http://schemas.openxmlformats.org/officeDocument/2006/relationships/image" Target="../media/image26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8.png" /><Relationship Id="rId5" Type="http://schemas.openxmlformats.org/officeDocument/2006/relationships/image" Target="../media/image7.png" /><Relationship Id="rId15" Type="http://schemas.openxmlformats.org/officeDocument/2006/relationships/image" Target="../media/image19.png" /><Relationship Id="rId10" Type="http://schemas.openxmlformats.org/officeDocument/2006/relationships/image" Target="../media/image15.png" /><Relationship Id="rId19" Type="http://schemas.openxmlformats.org/officeDocument/2006/relationships/image" Target="../media/image25.png" /><Relationship Id="rId4" Type="http://schemas.openxmlformats.org/officeDocument/2006/relationships/image" Target="../media/image17.png" /><Relationship Id="rId9" Type="http://schemas.openxmlformats.org/officeDocument/2006/relationships/image" Target="../media/image14.png" /><Relationship Id="rId14" Type="http://schemas.openxmlformats.org/officeDocument/2006/relationships/image" Target="../media/image18.png" /><Relationship Id="rId22" Type="http://schemas.openxmlformats.org/officeDocument/2006/relationships/image" Target="../media/image5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9.png" /><Relationship Id="rId18" Type="http://schemas.openxmlformats.org/officeDocument/2006/relationships/image" Target="../media/image27.png" /><Relationship Id="rId3" Type="http://schemas.openxmlformats.org/officeDocument/2006/relationships/image" Target="../media/image16.png" /><Relationship Id="rId21" Type="http://schemas.openxmlformats.org/officeDocument/2006/relationships/image" Target="../media/image5.png" /><Relationship Id="rId7" Type="http://schemas.openxmlformats.org/officeDocument/2006/relationships/image" Target="../media/image22.png" /><Relationship Id="rId12" Type="http://schemas.openxmlformats.org/officeDocument/2006/relationships/image" Target="../media/image18.png" /><Relationship Id="rId17" Type="http://schemas.openxmlformats.org/officeDocument/2006/relationships/image" Target="../media/image25.png" /><Relationship Id="rId2" Type="http://schemas.openxmlformats.org/officeDocument/2006/relationships/image" Target="../media/image4.png" /><Relationship Id="rId16" Type="http://schemas.openxmlformats.org/officeDocument/2006/relationships/image" Target="../media/image24.png" /><Relationship Id="rId20" Type="http://schemas.openxmlformats.org/officeDocument/2006/relationships/image" Target="../media/image13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7.png" /><Relationship Id="rId15" Type="http://schemas.openxmlformats.org/officeDocument/2006/relationships/image" Target="../media/image23.png" /><Relationship Id="rId10" Type="http://schemas.openxmlformats.org/officeDocument/2006/relationships/image" Target="../media/image9.png" /><Relationship Id="rId19" Type="http://schemas.openxmlformats.org/officeDocument/2006/relationships/image" Target="../media/image28.png" /><Relationship Id="rId4" Type="http://schemas.openxmlformats.org/officeDocument/2006/relationships/image" Target="../media/image17.png" /><Relationship Id="rId9" Type="http://schemas.openxmlformats.org/officeDocument/2006/relationships/image" Target="../media/image8.png" /><Relationship Id="rId14" Type="http://schemas.openxmlformats.org/officeDocument/2006/relationships/image" Target="../media/image20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1.png" /><Relationship Id="rId18" Type="http://schemas.openxmlformats.org/officeDocument/2006/relationships/image" Target="../media/image24.png" /><Relationship Id="rId3" Type="http://schemas.openxmlformats.org/officeDocument/2006/relationships/image" Target="../media/image16.png" /><Relationship Id="rId21" Type="http://schemas.openxmlformats.org/officeDocument/2006/relationships/image" Target="../media/image28.png" /><Relationship Id="rId7" Type="http://schemas.openxmlformats.org/officeDocument/2006/relationships/image" Target="../media/image22.png" /><Relationship Id="rId12" Type="http://schemas.openxmlformats.org/officeDocument/2006/relationships/image" Target="../media/image9.png" /><Relationship Id="rId17" Type="http://schemas.openxmlformats.org/officeDocument/2006/relationships/image" Target="../media/image23.png" /><Relationship Id="rId2" Type="http://schemas.openxmlformats.org/officeDocument/2006/relationships/image" Target="../media/image4.png" /><Relationship Id="rId16" Type="http://schemas.openxmlformats.org/officeDocument/2006/relationships/image" Target="../media/image20.png" /><Relationship Id="rId20" Type="http://schemas.openxmlformats.org/officeDocument/2006/relationships/image" Target="../media/image27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5.png" /><Relationship Id="rId5" Type="http://schemas.openxmlformats.org/officeDocument/2006/relationships/image" Target="../media/image7.png" /><Relationship Id="rId15" Type="http://schemas.openxmlformats.org/officeDocument/2006/relationships/image" Target="../media/image19.png" /><Relationship Id="rId23" Type="http://schemas.openxmlformats.org/officeDocument/2006/relationships/image" Target="../media/image5.png" /><Relationship Id="rId10" Type="http://schemas.openxmlformats.org/officeDocument/2006/relationships/image" Target="../media/image14.png" /><Relationship Id="rId19" Type="http://schemas.openxmlformats.org/officeDocument/2006/relationships/image" Target="../media/image25.png" /><Relationship Id="rId4" Type="http://schemas.openxmlformats.org/officeDocument/2006/relationships/image" Target="../media/image17.png" /><Relationship Id="rId9" Type="http://schemas.openxmlformats.org/officeDocument/2006/relationships/image" Target="../media/image8.png" /><Relationship Id="rId14" Type="http://schemas.openxmlformats.org/officeDocument/2006/relationships/image" Target="../media/image18.png" /><Relationship Id="rId22" Type="http://schemas.openxmlformats.org/officeDocument/2006/relationships/image" Target="../media/image13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8.png" /><Relationship Id="rId18" Type="http://schemas.openxmlformats.org/officeDocument/2006/relationships/image" Target="../media/image25.png" /><Relationship Id="rId3" Type="http://schemas.openxmlformats.org/officeDocument/2006/relationships/image" Target="../media/image16.png" /><Relationship Id="rId21" Type="http://schemas.openxmlformats.org/officeDocument/2006/relationships/image" Target="../media/image13.png" /><Relationship Id="rId7" Type="http://schemas.openxmlformats.org/officeDocument/2006/relationships/image" Target="../media/image22.png" /><Relationship Id="rId12" Type="http://schemas.openxmlformats.org/officeDocument/2006/relationships/image" Target="../media/image29.png" /><Relationship Id="rId17" Type="http://schemas.openxmlformats.org/officeDocument/2006/relationships/image" Target="../media/image24.png" /><Relationship Id="rId2" Type="http://schemas.openxmlformats.org/officeDocument/2006/relationships/image" Target="../media/image4.png" /><Relationship Id="rId16" Type="http://schemas.openxmlformats.org/officeDocument/2006/relationships/image" Target="../media/image23.png" /><Relationship Id="rId20" Type="http://schemas.openxmlformats.org/officeDocument/2006/relationships/image" Target="../media/image30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7.png" /><Relationship Id="rId15" Type="http://schemas.openxmlformats.org/officeDocument/2006/relationships/image" Target="../media/image20.png" /><Relationship Id="rId10" Type="http://schemas.openxmlformats.org/officeDocument/2006/relationships/image" Target="../media/image9.png" /><Relationship Id="rId19" Type="http://schemas.openxmlformats.org/officeDocument/2006/relationships/image" Target="../media/image27.png" /><Relationship Id="rId4" Type="http://schemas.openxmlformats.org/officeDocument/2006/relationships/image" Target="../media/image17.png" /><Relationship Id="rId9" Type="http://schemas.openxmlformats.org/officeDocument/2006/relationships/image" Target="../media/image8.png" /><Relationship Id="rId14" Type="http://schemas.openxmlformats.org/officeDocument/2006/relationships/image" Target="../media/image19.png" /><Relationship Id="rId22" Type="http://schemas.openxmlformats.org/officeDocument/2006/relationships/image" Target="../media/image5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4.png" /><Relationship Id="rId18" Type="http://schemas.openxmlformats.org/officeDocument/2006/relationships/image" Target="../media/image23.png" /><Relationship Id="rId3" Type="http://schemas.openxmlformats.org/officeDocument/2006/relationships/image" Target="../media/image16.png" /><Relationship Id="rId21" Type="http://schemas.openxmlformats.org/officeDocument/2006/relationships/image" Target="../media/image27.png" /><Relationship Id="rId7" Type="http://schemas.openxmlformats.org/officeDocument/2006/relationships/image" Target="../media/image22.png" /><Relationship Id="rId12" Type="http://schemas.openxmlformats.org/officeDocument/2006/relationships/image" Target="../media/image29.png" /><Relationship Id="rId17" Type="http://schemas.openxmlformats.org/officeDocument/2006/relationships/image" Target="../media/image20.png" /><Relationship Id="rId2" Type="http://schemas.openxmlformats.org/officeDocument/2006/relationships/image" Target="../media/image4.png" /><Relationship Id="rId16" Type="http://schemas.openxmlformats.org/officeDocument/2006/relationships/image" Target="../media/image19.png" /><Relationship Id="rId20" Type="http://schemas.openxmlformats.org/officeDocument/2006/relationships/image" Target="../media/image25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24" Type="http://schemas.openxmlformats.org/officeDocument/2006/relationships/image" Target="../media/image5.png" /><Relationship Id="rId5" Type="http://schemas.openxmlformats.org/officeDocument/2006/relationships/image" Target="../media/image7.png" /><Relationship Id="rId15" Type="http://schemas.openxmlformats.org/officeDocument/2006/relationships/image" Target="../media/image18.png" /><Relationship Id="rId23" Type="http://schemas.openxmlformats.org/officeDocument/2006/relationships/image" Target="../media/image13.png" /><Relationship Id="rId10" Type="http://schemas.openxmlformats.org/officeDocument/2006/relationships/image" Target="../media/image9.png" /><Relationship Id="rId19" Type="http://schemas.openxmlformats.org/officeDocument/2006/relationships/image" Target="../media/image24.png" /><Relationship Id="rId4" Type="http://schemas.openxmlformats.org/officeDocument/2006/relationships/image" Target="../media/image17.png" /><Relationship Id="rId9" Type="http://schemas.openxmlformats.org/officeDocument/2006/relationships/image" Target="../media/image8.png" /><Relationship Id="rId14" Type="http://schemas.openxmlformats.org/officeDocument/2006/relationships/image" Target="../media/image15.png" /><Relationship Id="rId22" Type="http://schemas.openxmlformats.org/officeDocument/2006/relationships/image" Target="../media/image30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8.png" /><Relationship Id="rId18" Type="http://schemas.openxmlformats.org/officeDocument/2006/relationships/image" Target="../media/image24.png" /><Relationship Id="rId3" Type="http://schemas.openxmlformats.org/officeDocument/2006/relationships/image" Target="../media/image16.png" /><Relationship Id="rId21" Type="http://schemas.openxmlformats.org/officeDocument/2006/relationships/image" Target="../media/image32.png" /><Relationship Id="rId7" Type="http://schemas.openxmlformats.org/officeDocument/2006/relationships/image" Target="../media/image22.png" /><Relationship Id="rId12" Type="http://schemas.openxmlformats.org/officeDocument/2006/relationships/image" Target="../media/image29.png" /><Relationship Id="rId17" Type="http://schemas.openxmlformats.org/officeDocument/2006/relationships/image" Target="../media/image23.png" /><Relationship Id="rId2" Type="http://schemas.openxmlformats.org/officeDocument/2006/relationships/image" Target="../media/image4.png" /><Relationship Id="rId16" Type="http://schemas.openxmlformats.org/officeDocument/2006/relationships/image" Target="../media/image31.png" /><Relationship Id="rId20" Type="http://schemas.openxmlformats.org/officeDocument/2006/relationships/image" Target="../media/image27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7.png" /><Relationship Id="rId15" Type="http://schemas.openxmlformats.org/officeDocument/2006/relationships/image" Target="../media/image20.png" /><Relationship Id="rId23" Type="http://schemas.openxmlformats.org/officeDocument/2006/relationships/image" Target="../media/image5.png" /><Relationship Id="rId10" Type="http://schemas.openxmlformats.org/officeDocument/2006/relationships/image" Target="../media/image9.png" /><Relationship Id="rId19" Type="http://schemas.openxmlformats.org/officeDocument/2006/relationships/image" Target="../media/image25.png" /><Relationship Id="rId4" Type="http://schemas.openxmlformats.org/officeDocument/2006/relationships/image" Target="../media/image17.png" /><Relationship Id="rId9" Type="http://schemas.openxmlformats.org/officeDocument/2006/relationships/image" Target="../media/image8.png" /><Relationship Id="rId14" Type="http://schemas.openxmlformats.org/officeDocument/2006/relationships/image" Target="../media/image19.png" /><Relationship Id="rId22" Type="http://schemas.openxmlformats.org/officeDocument/2006/relationships/image" Target="../media/image13.png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2.png" /><Relationship Id="rId5" Type="http://schemas.openxmlformats.org/officeDocument/2006/relationships/image" Target="../media/image36.png" /><Relationship Id="rId10" Type="http://schemas.openxmlformats.org/officeDocument/2006/relationships/image" Target="../media/image4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3.png" /><Relationship Id="rId5" Type="http://schemas.openxmlformats.org/officeDocument/2006/relationships/image" Target="../media/image36.png" /><Relationship Id="rId10" Type="http://schemas.openxmlformats.org/officeDocument/2006/relationships/image" Target="../media/image4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3.png" /><Relationship Id="rId5" Type="http://schemas.openxmlformats.org/officeDocument/2006/relationships/image" Target="../media/image36.png" /><Relationship Id="rId10" Type="http://schemas.openxmlformats.org/officeDocument/2006/relationships/image" Target="../media/image44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3" Type="http://schemas.openxmlformats.org/officeDocument/2006/relationships/image" Target="../media/image34.png" /><Relationship Id="rId7" Type="http://schemas.openxmlformats.org/officeDocument/2006/relationships/image" Target="../media/image39.png" /><Relationship Id="rId12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1.png" /><Relationship Id="rId5" Type="http://schemas.openxmlformats.org/officeDocument/2006/relationships/image" Target="../media/image36.png" /><Relationship Id="rId10" Type="http://schemas.openxmlformats.org/officeDocument/2006/relationships/image" Target="../media/image43.png" /><Relationship Id="rId4" Type="http://schemas.openxmlformats.org/officeDocument/2006/relationships/image" Target="../media/image35.png" /><Relationship Id="rId9" Type="http://schemas.openxmlformats.org/officeDocument/2006/relationships/image" Target="../media/image44.png" 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3" Type="http://schemas.openxmlformats.org/officeDocument/2006/relationships/image" Target="../media/image34.png" /><Relationship Id="rId7" Type="http://schemas.openxmlformats.org/officeDocument/2006/relationships/image" Target="../media/image39.png" /><Relationship Id="rId12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1.png" /><Relationship Id="rId5" Type="http://schemas.openxmlformats.org/officeDocument/2006/relationships/image" Target="../media/image36.png" /><Relationship Id="rId10" Type="http://schemas.openxmlformats.org/officeDocument/2006/relationships/image" Target="../media/image43.png" /><Relationship Id="rId4" Type="http://schemas.openxmlformats.org/officeDocument/2006/relationships/image" Target="../media/image35.png" /><Relationship Id="rId9" Type="http://schemas.openxmlformats.org/officeDocument/2006/relationships/image" Target="../media/image44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3" Type="http://schemas.openxmlformats.org/officeDocument/2006/relationships/image" Target="../media/image34.png" /><Relationship Id="rId7" Type="http://schemas.openxmlformats.org/officeDocument/2006/relationships/image" Target="../media/image39.png" /><Relationship Id="rId12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3.png" /><Relationship Id="rId5" Type="http://schemas.openxmlformats.org/officeDocument/2006/relationships/image" Target="../media/image36.png" /><Relationship Id="rId10" Type="http://schemas.openxmlformats.org/officeDocument/2006/relationships/image" Target="../media/image44.png" /><Relationship Id="rId4" Type="http://schemas.openxmlformats.org/officeDocument/2006/relationships/image" Target="../media/image35.png" /><Relationship Id="rId9" Type="http://schemas.openxmlformats.org/officeDocument/2006/relationships/image" Target="../media/image45.png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3" Type="http://schemas.openxmlformats.org/officeDocument/2006/relationships/image" Target="../media/image34.png" /><Relationship Id="rId7" Type="http://schemas.openxmlformats.org/officeDocument/2006/relationships/image" Target="../media/image39.png" /><Relationship Id="rId12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3.png" /><Relationship Id="rId5" Type="http://schemas.openxmlformats.org/officeDocument/2006/relationships/image" Target="../media/image36.png" /><Relationship Id="rId10" Type="http://schemas.openxmlformats.org/officeDocument/2006/relationships/image" Target="../media/image44.png" /><Relationship Id="rId4" Type="http://schemas.openxmlformats.org/officeDocument/2006/relationships/image" Target="../media/image35.png" /><Relationship Id="rId9" Type="http://schemas.openxmlformats.org/officeDocument/2006/relationships/image" Target="../media/image45.png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13" Type="http://schemas.openxmlformats.org/officeDocument/2006/relationships/image" Target="../media/image41.png" /><Relationship Id="rId3" Type="http://schemas.openxmlformats.org/officeDocument/2006/relationships/image" Target="../media/image34.png" /><Relationship Id="rId7" Type="http://schemas.openxmlformats.org/officeDocument/2006/relationships/image" Target="../media/image40.png" /><Relationship Id="rId12" Type="http://schemas.openxmlformats.org/officeDocument/2006/relationships/image" Target="../media/image46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3.png" /><Relationship Id="rId5" Type="http://schemas.openxmlformats.org/officeDocument/2006/relationships/image" Target="../media/image36.png" /><Relationship Id="rId10" Type="http://schemas.openxmlformats.org/officeDocument/2006/relationships/image" Target="../media/image44.png" /><Relationship Id="rId4" Type="http://schemas.openxmlformats.org/officeDocument/2006/relationships/image" Target="../media/image35.png" /><Relationship Id="rId9" Type="http://schemas.openxmlformats.org/officeDocument/2006/relationships/image" Target="../media/image45.png" /><Relationship Id="rId14" Type="http://schemas.openxmlformats.org/officeDocument/2006/relationships/image" Target="../media/image38.png" 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 /><Relationship Id="rId13" Type="http://schemas.openxmlformats.org/officeDocument/2006/relationships/image" Target="../media/image48.png" /><Relationship Id="rId3" Type="http://schemas.openxmlformats.org/officeDocument/2006/relationships/image" Target="../media/image34.png" /><Relationship Id="rId7" Type="http://schemas.openxmlformats.org/officeDocument/2006/relationships/image" Target="../media/image47.png" /><Relationship Id="rId12" Type="http://schemas.openxmlformats.org/officeDocument/2006/relationships/image" Target="../media/image43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4.png" /><Relationship Id="rId5" Type="http://schemas.openxmlformats.org/officeDocument/2006/relationships/image" Target="../media/image36.png" /><Relationship Id="rId10" Type="http://schemas.openxmlformats.org/officeDocument/2006/relationships/image" Target="../media/image45.png" /><Relationship Id="rId4" Type="http://schemas.openxmlformats.org/officeDocument/2006/relationships/image" Target="../media/image35.png" /><Relationship Id="rId9" Type="http://schemas.openxmlformats.org/officeDocument/2006/relationships/image" Target="../media/image39.png" /><Relationship Id="rId14" Type="http://schemas.openxmlformats.org/officeDocument/2006/relationships/image" Target="../media/image49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39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0.png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39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0.png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40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5.png" /><Relationship Id="rId5" Type="http://schemas.openxmlformats.org/officeDocument/2006/relationships/image" Target="../media/image34.png" /><Relationship Id="rId4" Type="http://schemas.openxmlformats.org/officeDocument/2006/relationships/image" Target="../media/image39.png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 /><Relationship Id="rId3" Type="http://schemas.openxmlformats.org/officeDocument/2006/relationships/image" Target="../media/image40.png" /><Relationship Id="rId7" Type="http://schemas.openxmlformats.org/officeDocument/2006/relationships/image" Target="../media/image35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1.png" /><Relationship Id="rId5" Type="http://schemas.openxmlformats.org/officeDocument/2006/relationships/image" Target="../media/image42.png" /><Relationship Id="rId4" Type="http://schemas.openxmlformats.org/officeDocument/2006/relationships/image" Target="../media/image39.png" /><Relationship Id="rId9" Type="http://schemas.openxmlformats.org/officeDocument/2006/relationships/image" Target="../media/image38.png" 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3" Type="http://schemas.openxmlformats.org/officeDocument/2006/relationships/image" Target="../media/image39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1.png" /><Relationship Id="rId5" Type="http://schemas.openxmlformats.org/officeDocument/2006/relationships/image" Target="../media/image42.png" /><Relationship Id="rId4" Type="http://schemas.openxmlformats.org/officeDocument/2006/relationships/image" Target="../media/image40.png" /><Relationship Id="rId9" Type="http://schemas.openxmlformats.org/officeDocument/2006/relationships/image" Target="../media/image38.pn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3" Type="http://schemas.openxmlformats.org/officeDocument/2006/relationships/image" Target="../media/image39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1.png" /><Relationship Id="rId5" Type="http://schemas.openxmlformats.org/officeDocument/2006/relationships/image" Target="../media/image42.png" /><Relationship Id="rId4" Type="http://schemas.openxmlformats.org/officeDocument/2006/relationships/image" Target="../media/image40.png" /><Relationship Id="rId9" Type="http://schemas.openxmlformats.org/officeDocument/2006/relationships/image" Target="../media/image38.png" 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40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1.png" /><Relationship Id="rId5" Type="http://schemas.openxmlformats.org/officeDocument/2006/relationships/image" Target="../media/image42.png" /><Relationship Id="rId4" Type="http://schemas.openxmlformats.org/officeDocument/2006/relationships/image" Target="../media/image39.png" 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 /><Relationship Id="rId3" Type="http://schemas.openxmlformats.org/officeDocument/2006/relationships/image" Target="../media/image40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1.png" /><Relationship Id="rId5" Type="http://schemas.openxmlformats.org/officeDocument/2006/relationships/image" Target="../media/image50.png" /><Relationship Id="rId4" Type="http://schemas.openxmlformats.org/officeDocument/2006/relationships/image" Target="../media/image39.png" 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 /><Relationship Id="rId3" Type="http://schemas.openxmlformats.org/officeDocument/2006/relationships/image" Target="../media/image40.png" /><Relationship Id="rId7" Type="http://schemas.openxmlformats.org/officeDocument/2006/relationships/image" Target="../media/image4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5" Type="http://schemas.openxmlformats.org/officeDocument/2006/relationships/image" Target="../media/image51.png" /><Relationship Id="rId10" Type="http://schemas.openxmlformats.org/officeDocument/2006/relationships/image" Target="../media/image38.png" /><Relationship Id="rId4" Type="http://schemas.openxmlformats.org/officeDocument/2006/relationships/image" Target="../media/image39.png" /><Relationship Id="rId9" Type="http://schemas.openxmlformats.org/officeDocument/2006/relationships/image" Target="../media/image37.png" 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 /><Relationship Id="rId3" Type="http://schemas.openxmlformats.org/officeDocument/2006/relationships/image" Target="../media/image40.png" /><Relationship Id="rId7" Type="http://schemas.openxmlformats.org/officeDocument/2006/relationships/image" Target="../media/image4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5" Type="http://schemas.openxmlformats.org/officeDocument/2006/relationships/image" Target="../media/image51.png" /><Relationship Id="rId10" Type="http://schemas.openxmlformats.org/officeDocument/2006/relationships/image" Target="../media/image38.png" /><Relationship Id="rId4" Type="http://schemas.openxmlformats.org/officeDocument/2006/relationships/image" Target="../media/image39.png" /><Relationship Id="rId9" Type="http://schemas.openxmlformats.org/officeDocument/2006/relationships/image" Target="../media/image37.png" 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 /><Relationship Id="rId3" Type="http://schemas.openxmlformats.org/officeDocument/2006/relationships/image" Target="../media/image51.png" /><Relationship Id="rId7" Type="http://schemas.openxmlformats.org/officeDocument/2006/relationships/image" Target="../media/image4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5" Type="http://schemas.openxmlformats.org/officeDocument/2006/relationships/image" Target="../media/image39.png" /><Relationship Id="rId10" Type="http://schemas.openxmlformats.org/officeDocument/2006/relationships/image" Target="../media/image38.png" /><Relationship Id="rId4" Type="http://schemas.openxmlformats.org/officeDocument/2006/relationships/image" Target="../media/image40.png" /><Relationship Id="rId9" Type="http://schemas.openxmlformats.org/officeDocument/2006/relationships/image" Target="../media/image41.png" 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 /><Relationship Id="rId3" Type="http://schemas.openxmlformats.org/officeDocument/2006/relationships/image" Target="../media/image51.png" /><Relationship Id="rId7" Type="http://schemas.openxmlformats.org/officeDocument/2006/relationships/image" Target="../media/image4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5" Type="http://schemas.openxmlformats.org/officeDocument/2006/relationships/image" Target="../media/image39.png" /><Relationship Id="rId10" Type="http://schemas.openxmlformats.org/officeDocument/2006/relationships/image" Target="../media/image38.png" /><Relationship Id="rId4" Type="http://schemas.openxmlformats.org/officeDocument/2006/relationships/image" Target="../media/image40.png" /><Relationship Id="rId9" Type="http://schemas.openxmlformats.org/officeDocument/2006/relationships/image" Target="../media/image41.png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5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 /><Relationship Id="rId1" Type="http://schemas.openxmlformats.org/officeDocument/2006/relationships/slideLayout" Target="../slideLayouts/slideLayout4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 /><Relationship Id="rId1" Type="http://schemas.openxmlformats.org/officeDocument/2006/relationships/slideLayout" Target="../slideLayouts/slideLayout4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 /><Relationship Id="rId1" Type="http://schemas.openxmlformats.org/officeDocument/2006/relationships/slideLayout" Target="../slideLayouts/slideLayout4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 /><Relationship Id="rId1" Type="http://schemas.openxmlformats.org/officeDocument/2006/relationships/slideLayout" Target="../slideLayouts/slideLayout4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 /><Relationship Id="rId1" Type="http://schemas.openxmlformats.org/officeDocument/2006/relationships/slideLayout" Target="../slideLayouts/slideLayout4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 /><Relationship Id="rId1" Type="http://schemas.openxmlformats.org/officeDocument/2006/relationships/slideLayout" Target="../slideLayouts/slideLayout4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 /><Relationship Id="rId1" Type="http://schemas.openxmlformats.org/officeDocument/2006/relationships/slideLayout" Target="../slideLayouts/slideLayout4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 /><Relationship Id="rId1" Type="http://schemas.openxmlformats.org/officeDocument/2006/relationships/slideLayout" Target="../slideLayouts/slideLayout4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 /><Relationship Id="rId1" Type="http://schemas.openxmlformats.org/officeDocument/2006/relationships/slideLayout" Target="../slideLayouts/slideLayout4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 /><Relationship Id="rId1" Type="http://schemas.openxmlformats.org/officeDocument/2006/relationships/slideLayout" Target="../slideLayouts/slideLayout4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 /><Relationship Id="rId1" Type="http://schemas.openxmlformats.org/officeDocument/2006/relationships/slideLayout" Target="../slideLayouts/slideLayout4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 /><Relationship Id="rId1" Type="http://schemas.openxmlformats.org/officeDocument/2006/relationships/slideLayout" Target="../slideLayouts/slideLayout4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 /><Relationship Id="rId1" Type="http://schemas.openxmlformats.org/officeDocument/2006/relationships/slideLayout" Target="../slideLayouts/slideLayout4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 /><Relationship Id="rId1" Type="http://schemas.openxmlformats.org/officeDocument/2006/relationships/slideLayout" Target="../slideLayouts/slideLayout4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 /><Relationship Id="rId1" Type="http://schemas.openxmlformats.org/officeDocument/2006/relationships/slideLayout" Target="../slideLayouts/slideLayout4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10" Type="http://schemas.openxmlformats.org/officeDocument/2006/relationships/image" Target="../media/image5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 /><Relationship Id="rId1" Type="http://schemas.openxmlformats.org/officeDocument/2006/relationships/slideLayout" Target="../slideLayouts/slideLayout4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 /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7.png" /><Relationship Id="rId7" Type="http://schemas.openxmlformats.org/officeDocument/2006/relationships/image" Target="../media/image14.png" /><Relationship Id="rId12" Type="http://schemas.openxmlformats.org/officeDocument/2006/relationships/image" Target="../media/image5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0.png" /><Relationship Id="rId11" Type="http://schemas.openxmlformats.org/officeDocument/2006/relationships/image" Target="../media/image13.png" /><Relationship Id="rId5" Type="http://schemas.openxmlformats.org/officeDocument/2006/relationships/image" Target="../media/image9.png" /><Relationship Id="rId10" Type="http://schemas.openxmlformats.org/officeDocument/2006/relationships/image" Target="../media/image12.png" /><Relationship Id="rId4" Type="http://schemas.openxmlformats.org/officeDocument/2006/relationships/image" Target="../media/image8.png" /><Relationship Id="rId9" Type="http://schemas.openxmlformats.org/officeDocument/2006/relationships/image" Target="../media/image11.png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4.xml" 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1.png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 /><Relationship Id="rId13" Type="http://schemas.openxmlformats.org/officeDocument/2006/relationships/image" Target="../media/image93.png" /><Relationship Id="rId3" Type="http://schemas.openxmlformats.org/officeDocument/2006/relationships/image" Target="../media/image83.png" /><Relationship Id="rId7" Type="http://schemas.openxmlformats.org/officeDocument/2006/relationships/image" Target="../media/image87.png" /><Relationship Id="rId12" Type="http://schemas.openxmlformats.org/officeDocument/2006/relationships/image" Target="../media/image92.png" /><Relationship Id="rId2" Type="http://schemas.openxmlformats.org/officeDocument/2006/relationships/image" Target="../media/image82.png" /><Relationship Id="rId16" Type="http://schemas.openxmlformats.org/officeDocument/2006/relationships/image" Target="../media/image9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6.png" /><Relationship Id="rId11" Type="http://schemas.openxmlformats.org/officeDocument/2006/relationships/image" Target="../media/image91.png" /><Relationship Id="rId5" Type="http://schemas.openxmlformats.org/officeDocument/2006/relationships/image" Target="../media/image85.png" /><Relationship Id="rId15" Type="http://schemas.openxmlformats.org/officeDocument/2006/relationships/image" Target="../media/image95.png" /><Relationship Id="rId10" Type="http://schemas.openxmlformats.org/officeDocument/2006/relationships/image" Target="../media/image90.png" /><Relationship Id="rId4" Type="http://schemas.openxmlformats.org/officeDocument/2006/relationships/image" Target="../media/image84.png" /><Relationship Id="rId9" Type="http://schemas.openxmlformats.org/officeDocument/2006/relationships/image" Target="../media/image89.png" /><Relationship Id="rId14" Type="http://schemas.openxmlformats.org/officeDocument/2006/relationships/image" Target="../media/image94.png" 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 /><Relationship Id="rId13" Type="http://schemas.openxmlformats.org/officeDocument/2006/relationships/image" Target="../media/image94.png" /><Relationship Id="rId3" Type="http://schemas.openxmlformats.org/officeDocument/2006/relationships/image" Target="../media/image83.png" /><Relationship Id="rId7" Type="http://schemas.openxmlformats.org/officeDocument/2006/relationships/image" Target="../media/image87.png" /><Relationship Id="rId12" Type="http://schemas.openxmlformats.org/officeDocument/2006/relationships/image" Target="../media/image93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6.png" /><Relationship Id="rId11" Type="http://schemas.openxmlformats.org/officeDocument/2006/relationships/image" Target="../media/image92.png" /><Relationship Id="rId5" Type="http://schemas.openxmlformats.org/officeDocument/2006/relationships/image" Target="../media/image85.png" /><Relationship Id="rId15" Type="http://schemas.openxmlformats.org/officeDocument/2006/relationships/image" Target="../media/image96.png" /><Relationship Id="rId10" Type="http://schemas.openxmlformats.org/officeDocument/2006/relationships/image" Target="../media/image91.png" /><Relationship Id="rId4" Type="http://schemas.openxmlformats.org/officeDocument/2006/relationships/image" Target="../media/image84.png" /><Relationship Id="rId9" Type="http://schemas.openxmlformats.org/officeDocument/2006/relationships/image" Target="../media/image97.png" /><Relationship Id="rId14" Type="http://schemas.openxmlformats.org/officeDocument/2006/relationships/image" Target="../media/image95.png" 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 /><Relationship Id="rId13" Type="http://schemas.openxmlformats.org/officeDocument/2006/relationships/image" Target="../media/image94.png" /><Relationship Id="rId3" Type="http://schemas.openxmlformats.org/officeDocument/2006/relationships/image" Target="../media/image83.png" /><Relationship Id="rId7" Type="http://schemas.openxmlformats.org/officeDocument/2006/relationships/image" Target="../media/image98.png" /><Relationship Id="rId12" Type="http://schemas.openxmlformats.org/officeDocument/2006/relationships/image" Target="../media/image93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6.png" /><Relationship Id="rId11" Type="http://schemas.openxmlformats.org/officeDocument/2006/relationships/image" Target="../media/image92.png" /><Relationship Id="rId5" Type="http://schemas.openxmlformats.org/officeDocument/2006/relationships/image" Target="../media/image85.png" /><Relationship Id="rId15" Type="http://schemas.openxmlformats.org/officeDocument/2006/relationships/image" Target="../media/image96.png" /><Relationship Id="rId10" Type="http://schemas.openxmlformats.org/officeDocument/2006/relationships/image" Target="../media/image91.png" /><Relationship Id="rId4" Type="http://schemas.openxmlformats.org/officeDocument/2006/relationships/image" Target="../media/image84.png" /><Relationship Id="rId9" Type="http://schemas.openxmlformats.org/officeDocument/2006/relationships/image" Target="../media/image97.png" /><Relationship Id="rId14" Type="http://schemas.openxmlformats.org/officeDocument/2006/relationships/image" Target="../media/image95.png" 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13" Type="http://schemas.openxmlformats.org/officeDocument/2006/relationships/image" Target="../media/image20.png" /><Relationship Id="rId3" Type="http://schemas.openxmlformats.org/officeDocument/2006/relationships/image" Target="../media/image7.png" /><Relationship Id="rId7" Type="http://schemas.openxmlformats.org/officeDocument/2006/relationships/image" Target="../media/image4.png" /><Relationship Id="rId12" Type="http://schemas.openxmlformats.org/officeDocument/2006/relationships/image" Target="../media/image19.png" /><Relationship Id="rId2" Type="http://schemas.openxmlformats.org/officeDocument/2006/relationships/image" Target="../media/image6.png" /><Relationship Id="rId16" Type="http://schemas.openxmlformats.org/officeDocument/2006/relationships/image" Target="../media/image5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10.png" /><Relationship Id="rId11" Type="http://schemas.openxmlformats.org/officeDocument/2006/relationships/image" Target="../media/image18.png" /><Relationship Id="rId5" Type="http://schemas.openxmlformats.org/officeDocument/2006/relationships/image" Target="../media/image9.png" /><Relationship Id="rId15" Type="http://schemas.openxmlformats.org/officeDocument/2006/relationships/image" Target="../media/image13.png" /><Relationship Id="rId10" Type="http://schemas.openxmlformats.org/officeDocument/2006/relationships/image" Target="../media/image11.png" /><Relationship Id="rId4" Type="http://schemas.openxmlformats.org/officeDocument/2006/relationships/image" Target="../media/image8.png" /><Relationship Id="rId9" Type="http://schemas.openxmlformats.org/officeDocument/2006/relationships/image" Target="../media/image17.png" /><Relationship Id="rId14" Type="http://schemas.openxmlformats.org/officeDocument/2006/relationships/image" Target="../media/image21.png" 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 /><Relationship Id="rId13" Type="http://schemas.openxmlformats.org/officeDocument/2006/relationships/image" Target="../media/image111.png" /><Relationship Id="rId18" Type="http://schemas.openxmlformats.org/officeDocument/2006/relationships/image" Target="../media/image116.png" /><Relationship Id="rId3" Type="http://schemas.openxmlformats.org/officeDocument/2006/relationships/image" Target="../media/image101.png" /><Relationship Id="rId7" Type="http://schemas.openxmlformats.org/officeDocument/2006/relationships/image" Target="../media/image105.png" /><Relationship Id="rId12" Type="http://schemas.openxmlformats.org/officeDocument/2006/relationships/image" Target="../media/image110.png" /><Relationship Id="rId17" Type="http://schemas.openxmlformats.org/officeDocument/2006/relationships/image" Target="../media/image115.png" /><Relationship Id="rId2" Type="http://schemas.openxmlformats.org/officeDocument/2006/relationships/image" Target="../media/image100.png" /><Relationship Id="rId16" Type="http://schemas.openxmlformats.org/officeDocument/2006/relationships/image" Target="../media/image114.png" /><Relationship Id="rId20" Type="http://schemas.openxmlformats.org/officeDocument/2006/relationships/image" Target="../media/image11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4.png" /><Relationship Id="rId11" Type="http://schemas.openxmlformats.org/officeDocument/2006/relationships/image" Target="../media/image109.png" /><Relationship Id="rId5" Type="http://schemas.openxmlformats.org/officeDocument/2006/relationships/image" Target="../media/image103.png" /><Relationship Id="rId15" Type="http://schemas.openxmlformats.org/officeDocument/2006/relationships/image" Target="../media/image113.png" /><Relationship Id="rId10" Type="http://schemas.openxmlformats.org/officeDocument/2006/relationships/image" Target="../media/image108.png" /><Relationship Id="rId19" Type="http://schemas.openxmlformats.org/officeDocument/2006/relationships/image" Target="../media/image117.png" /><Relationship Id="rId4" Type="http://schemas.openxmlformats.org/officeDocument/2006/relationships/image" Target="../media/image102.png" /><Relationship Id="rId9" Type="http://schemas.openxmlformats.org/officeDocument/2006/relationships/image" Target="../media/image107.png" /><Relationship Id="rId14" Type="http://schemas.openxmlformats.org/officeDocument/2006/relationships/image" Target="../media/image112.png" 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5" y="2487706"/>
            <a:ext cx="7669014" cy="1477328"/>
          </a:xfrm>
        </p:spPr>
        <p:txBody>
          <a:bodyPr/>
          <a:lstStyle/>
          <a:p>
            <a:pPr algn="ctr"/>
            <a:r>
              <a:rPr lang="en-US" spc="379" dirty="0"/>
              <a:t>Arti</a:t>
            </a:r>
            <a:r>
              <a:rPr lang="en-US" spc="202" dirty="0"/>
              <a:t>fi</a:t>
            </a:r>
            <a:r>
              <a:rPr lang="en-US" spc="168" dirty="0"/>
              <a:t>cial </a:t>
            </a:r>
            <a:r>
              <a:rPr lang="en-US" spc="260" dirty="0"/>
              <a:t>Intell</a:t>
            </a:r>
            <a:r>
              <a:rPr lang="en-US" spc="101" dirty="0"/>
              <a:t>i</a:t>
            </a:r>
            <a:r>
              <a:rPr lang="en-US" spc="224" dirty="0"/>
              <a:t>g</a:t>
            </a:r>
            <a:r>
              <a:rPr lang="en-US" spc="260" dirty="0"/>
              <a:t>e</a:t>
            </a:r>
            <a:r>
              <a:rPr lang="en-US" spc="251" dirty="0"/>
              <a:t>n</a:t>
            </a:r>
            <a:r>
              <a:rPr lang="en-US" spc="172" dirty="0"/>
              <a:t>ce</a:t>
            </a:r>
            <a:br>
              <a:rPr lang="en-US" spc="172" dirty="0"/>
            </a:br>
            <a:br>
              <a:rPr lang="en-US" spc="172" dirty="0"/>
            </a:br>
            <a:r>
              <a:rPr lang="en-US" spc="172" dirty="0" err="1"/>
              <a:t>DR.Abeer</a:t>
            </a:r>
            <a:r>
              <a:rPr lang="en-US" spc="172" dirty="0"/>
              <a:t> </a:t>
            </a:r>
            <a:r>
              <a:rPr lang="en-US" spc="172" dirty="0" err="1"/>
              <a:t>Amer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3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35596" y="2948882"/>
            <a:ext cx="2832100" cy="2070100"/>
            <a:chOff x="3535596" y="2948882"/>
            <a:chExt cx="2832100" cy="2070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996" y="3025082"/>
              <a:ext cx="317132" cy="3171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4562" y="3048762"/>
              <a:ext cx="228600" cy="228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34562" y="3048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5596" y="42442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82162" y="4267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91762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8328" y="3861790"/>
              <a:ext cx="361188" cy="9601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01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27931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0828" y="3881628"/>
              <a:ext cx="237744" cy="2377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47872" y="2985516"/>
              <a:ext cx="2747772" cy="19339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03508" y="3021345"/>
              <a:ext cx="2640965" cy="1827530"/>
            </a:xfrm>
            <a:custGeom>
              <a:avLst/>
              <a:gdLst/>
              <a:ahLst/>
              <a:cxnLst/>
              <a:rect l="l" t="t" r="r" b="b"/>
              <a:pathLst>
                <a:path w="2640965" h="1827529">
                  <a:moveTo>
                    <a:pt x="217413" y="138160"/>
                  </a:moveTo>
                  <a:lnTo>
                    <a:pt x="169300" y="197270"/>
                  </a:lnTo>
                  <a:lnTo>
                    <a:pt x="147552" y="232833"/>
                  </a:lnTo>
                  <a:lnTo>
                    <a:pt x="127333" y="271944"/>
                  </a:lnTo>
                  <a:lnTo>
                    <a:pt x="108634" y="314260"/>
                  </a:lnTo>
                  <a:lnTo>
                    <a:pt x="91448" y="359438"/>
                  </a:lnTo>
                  <a:lnTo>
                    <a:pt x="75767" y="407134"/>
                  </a:lnTo>
                  <a:lnTo>
                    <a:pt x="61583" y="457007"/>
                  </a:lnTo>
                  <a:lnTo>
                    <a:pt x="48888" y="508713"/>
                  </a:lnTo>
                  <a:lnTo>
                    <a:pt x="37675" y="561909"/>
                  </a:lnTo>
                  <a:lnTo>
                    <a:pt x="27935" y="616252"/>
                  </a:lnTo>
                  <a:lnTo>
                    <a:pt x="19660" y="671398"/>
                  </a:lnTo>
                  <a:lnTo>
                    <a:pt x="12844" y="727006"/>
                  </a:lnTo>
                  <a:lnTo>
                    <a:pt x="7478" y="782732"/>
                  </a:lnTo>
                  <a:lnTo>
                    <a:pt x="3553" y="838233"/>
                  </a:lnTo>
                  <a:lnTo>
                    <a:pt x="1063" y="893167"/>
                  </a:lnTo>
                  <a:lnTo>
                    <a:pt x="0" y="947189"/>
                  </a:lnTo>
                  <a:lnTo>
                    <a:pt x="354" y="999957"/>
                  </a:lnTo>
                  <a:lnTo>
                    <a:pt x="2120" y="1051129"/>
                  </a:lnTo>
                  <a:lnTo>
                    <a:pt x="5289" y="1100360"/>
                  </a:lnTo>
                  <a:lnTo>
                    <a:pt x="9852" y="1147309"/>
                  </a:lnTo>
                  <a:lnTo>
                    <a:pt x="15803" y="1191632"/>
                  </a:lnTo>
                  <a:lnTo>
                    <a:pt x="23133" y="1232987"/>
                  </a:lnTo>
                  <a:lnTo>
                    <a:pt x="31834" y="1271029"/>
                  </a:lnTo>
                  <a:lnTo>
                    <a:pt x="58913" y="1348938"/>
                  </a:lnTo>
                  <a:lnTo>
                    <a:pt x="79942" y="1389515"/>
                  </a:lnTo>
                  <a:lnTo>
                    <a:pt x="104729" y="1427297"/>
                  </a:lnTo>
                  <a:lnTo>
                    <a:pt x="133020" y="1462433"/>
                  </a:lnTo>
                  <a:lnTo>
                    <a:pt x="164561" y="1495072"/>
                  </a:lnTo>
                  <a:lnTo>
                    <a:pt x="199097" y="1525362"/>
                  </a:lnTo>
                  <a:lnTo>
                    <a:pt x="236372" y="1553452"/>
                  </a:lnTo>
                  <a:lnTo>
                    <a:pt x="276133" y="1579491"/>
                  </a:lnTo>
                  <a:lnTo>
                    <a:pt x="318124" y="1603628"/>
                  </a:lnTo>
                  <a:lnTo>
                    <a:pt x="362091" y="1626012"/>
                  </a:lnTo>
                  <a:lnTo>
                    <a:pt x="407778" y="1646792"/>
                  </a:lnTo>
                  <a:lnTo>
                    <a:pt x="454931" y="1666115"/>
                  </a:lnTo>
                  <a:lnTo>
                    <a:pt x="503296" y="1684132"/>
                  </a:lnTo>
                  <a:lnTo>
                    <a:pt x="552617" y="1700991"/>
                  </a:lnTo>
                  <a:lnTo>
                    <a:pt x="602639" y="1716841"/>
                  </a:lnTo>
                  <a:lnTo>
                    <a:pt x="653109" y="1731830"/>
                  </a:lnTo>
                  <a:lnTo>
                    <a:pt x="703770" y="1746108"/>
                  </a:lnTo>
                  <a:lnTo>
                    <a:pt x="754369" y="1759823"/>
                  </a:lnTo>
                  <a:lnTo>
                    <a:pt x="797137" y="1770387"/>
                  </a:lnTo>
                  <a:lnTo>
                    <a:pt x="842632" y="1780021"/>
                  </a:lnTo>
                  <a:lnTo>
                    <a:pt x="890550" y="1788734"/>
                  </a:lnTo>
                  <a:lnTo>
                    <a:pt x="940591" y="1796535"/>
                  </a:lnTo>
                  <a:lnTo>
                    <a:pt x="992450" y="1803432"/>
                  </a:lnTo>
                  <a:lnTo>
                    <a:pt x="1045826" y="1809434"/>
                  </a:lnTo>
                  <a:lnTo>
                    <a:pt x="1100417" y="1814550"/>
                  </a:lnTo>
                  <a:lnTo>
                    <a:pt x="1155918" y="1818788"/>
                  </a:lnTo>
                  <a:lnTo>
                    <a:pt x="1212029" y="1822157"/>
                  </a:lnTo>
                  <a:lnTo>
                    <a:pt x="1268447" y="1824666"/>
                  </a:lnTo>
                  <a:lnTo>
                    <a:pt x="1324869" y="1826323"/>
                  </a:lnTo>
                  <a:lnTo>
                    <a:pt x="1380992" y="1827137"/>
                  </a:lnTo>
                  <a:lnTo>
                    <a:pt x="1436515" y="1827116"/>
                  </a:lnTo>
                  <a:lnTo>
                    <a:pt x="1491134" y="1826270"/>
                  </a:lnTo>
                  <a:lnTo>
                    <a:pt x="1544548" y="1824606"/>
                  </a:lnTo>
                  <a:lnTo>
                    <a:pt x="1596453" y="1822134"/>
                  </a:lnTo>
                  <a:lnTo>
                    <a:pt x="1646547" y="1818863"/>
                  </a:lnTo>
                  <a:lnTo>
                    <a:pt x="1694528" y="1814800"/>
                  </a:lnTo>
                  <a:lnTo>
                    <a:pt x="1740093" y="1809955"/>
                  </a:lnTo>
                  <a:lnTo>
                    <a:pt x="1782940" y="1804336"/>
                  </a:lnTo>
                  <a:lnTo>
                    <a:pt x="1822766" y="1797951"/>
                  </a:lnTo>
                  <a:lnTo>
                    <a:pt x="1892139" y="1781947"/>
                  </a:lnTo>
                  <a:lnTo>
                    <a:pt x="1963326" y="1752952"/>
                  </a:lnTo>
                  <a:lnTo>
                    <a:pt x="2001108" y="1733270"/>
                  </a:lnTo>
                  <a:lnTo>
                    <a:pt x="2039994" y="1710430"/>
                  </a:lnTo>
                  <a:lnTo>
                    <a:pt x="2079717" y="1684656"/>
                  </a:lnTo>
                  <a:lnTo>
                    <a:pt x="2120011" y="1656174"/>
                  </a:lnTo>
                  <a:lnTo>
                    <a:pt x="2160607" y="1625207"/>
                  </a:lnTo>
                  <a:lnTo>
                    <a:pt x="2201240" y="1591980"/>
                  </a:lnTo>
                  <a:lnTo>
                    <a:pt x="2241643" y="1556716"/>
                  </a:lnTo>
                  <a:lnTo>
                    <a:pt x="2281550" y="1519641"/>
                  </a:lnTo>
                  <a:lnTo>
                    <a:pt x="2320692" y="1480978"/>
                  </a:lnTo>
                  <a:lnTo>
                    <a:pt x="2358804" y="1440952"/>
                  </a:lnTo>
                  <a:lnTo>
                    <a:pt x="2395618" y="1399787"/>
                  </a:lnTo>
                  <a:lnTo>
                    <a:pt x="2430868" y="1357707"/>
                  </a:lnTo>
                  <a:lnTo>
                    <a:pt x="2464288" y="1314937"/>
                  </a:lnTo>
                  <a:lnTo>
                    <a:pt x="2495609" y="1271701"/>
                  </a:lnTo>
                  <a:lnTo>
                    <a:pt x="2524567" y="1228222"/>
                  </a:lnTo>
                  <a:lnTo>
                    <a:pt x="2550892" y="1184727"/>
                  </a:lnTo>
                  <a:lnTo>
                    <a:pt x="2574320" y="1141438"/>
                  </a:lnTo>
                  <a:lnTo>
                    <a:pt x="2594583" y="1098580"/>
                  </a:lnTo>
                  <a:lnTo>
                    <a:pt x="2611415" y="1056377"/>
                  </a:lnTo>
                  <a:lnTo>
                    <a:pt x="2624547" y="1015055"/>
                  </a:lnTo>
                  <a:lnTo>
                    <a:pt x="2633715" y="974836"/>
                  </a:lnTo>
                  <a:lnTo>
                    <a:pt x="2640107" y="923486"/>
                  </a:lnTo>
                  <a:lnTo>
                    <a:pt x="2640636" y="874909"/>
                  </a:lnTo>
                  <a:lnTo>
                    <a:pt x="2635717" y="828947"/>
                  </a:lnTo>
                  <a:lnTo>
                    <a:pt x="2625762" y="785439"/>
                  </a:lnTo>
                  <a:lnTo>
                    <a:pt x="2611188" y="744226"/>
                  </a:lnTo>
                  <a:lnTo>
                    <a:pt x="2592407" y="705149"/>
                  </a:lnTo>
                  <a:lnTo>
                    <a:pt x="2569835" y="668048"/>
                  </a:lnTo>
                  <a:lnTo>
                    <a:pt x="2543884" y="632764"/>
                  </a:lnTo>
                  <a:lnTo>
                    <a:pt x="2514970" y="599138"/>
                  </a:lnTo>
                  <a:lnTo>
                    <a:pt x="2483507" y="567010"/>
                  </a:lnTo>
                  <a:lnTo>
                    <a:pt x="2449908" y="536220"/>
                  </a:lnTo>
                  <a:lnTo>
                    <a:pt x="2414588" y="506610"/>
                  </a:lnTo>
                  <a:lnTo>
                    <a:pt x="2377962" y="478020"/>
                  </a:lnTo>
                  <a:lnTo>
                    <a:pt x="2340443" y="450290"/>
                  </a:lnTo>
                  <a:lnTo>
                    <a:pt x="2302445" y="423262"/>
                  </a:lnTo>
                  <a:lnTo>
                    <a:pt x="2264383" y="396775"/>
                  </a:lnTo>
                  <a:lnTo>
                    <a:pt x="2226671" y="370670"/>
                  </a:lnTo>
                  <a:lnTo>
                    <a:pt x="2189723" y="344789"/>
                  </a:lnTo>
                  <a:lnTo>
                    <a:pt x="2152370" y="319385"/>
                  </a:lnTo>
                  <a:lnTo>
                    <a:pt x="2113232" y="294840"/>
                  </a:lnTo>
                  <a:lnTo>
                    <a:pt x="2072404" y="271188"/>
                  </a:lnTo>
                  <a:lnTo>
                    <a:pt x="2029981" y="248460"/>
                  </a:lnTo>
                  <a:lnTo>
                    <a:pt x="1986061" y="226687"/>
                  </a:lnTo>
                  <a:lnTo>
                    <a:pt x="1940737" y="205902"/>
                  </a:lnTo>
                  <a:lnTo>
                    <a:pt x="1894107" y="186138"/>
                  </a:lnTo>
                  <a:lnTo>
                    <a:pt x="1846266" y="167425"/>
                  </a:lnTo>
                  <a:lnTo>
                    <a:pt x="1797309" y="149796"/>
                  </a:lnTo>
                  <a:lnTo>
                    <a:pt x="1747333" y="133283"/>
                  </a:lnTo>
                  <a:lnTo>
                    <a:pt x="1696433" y="117918"/>
                  </a:lnTo>
                  <a:lnTo>
                    <a:pt x="1644705" y="103733"/>
                  </a:lnTo>
                  <a:lnTo>
                    <a:pt x="1592245" y="90760"/>
                  </a:lnTo>
                  <a:lnTo>
                    <a:pt x="1539148" y="79031"/>
                  </a:lnTo>
                  <a:lnTo>
                    <a:pt x="1485511" y="68578"/>
                  </a:lnTo>
                  <a:lnTo>
                    <a:pt x="1431429" y="59433"/>
                  </a:lnTo>
                  <a:lnTo>
                    <a:pt x="1376998" y="51628"/>
                  </a:lnTo>
                  <a:lnTo>
                    <a:pt x="1322313" y="45196"/>
                  </a:lnTo>
                  <a:lnTo>
                    <a:pt x="1280052" y="40667"/>
                  </a:lnTo>
                  <a:lnTo>
                    <a:pt x="1235605" y="35783"/>
                  </a:lnTo>
                  <a:lnTo>
                    <a:pt x="1189227" y="30693"/>
                  </a:lnTo>
                  <a:lnTo>
                    <a:pt x="1141171" y="25544"/>
                  </a:lnTo>
                  <a:lnTo>
                    <a:pt x="1091688" y="20485"/>
                  </a:lnTo>
                  <a:lnTo>
                    <a:pt x="1041034" y="15662"/>
                  </a:lnTo>
                  <a:lnTo>
                    <a:pt x="989460" y="11225"/>
                  </a:lnTo>
                  <a:lnTo>
                    <a:pt x="937221" y="7321"/>
                  </a:lnTo>
                  <a:lnTo>
                    <a:pt x="884569" y="4099"/>
                  </a:lnTo>
                  <a:lnTo>
                    <a:pt x="831757" y="1706"/>
                  </a:lnTo>
                  <a:lnTo>
                    <a:pt x="779039" y="290"/>
                  </a:lnTo>
                  <a:lnTo>
                    <a:pt x="726667" y="0"/>
                  </a:lnTo>
                  <a:lnTo>
                    <a:pt x="674896" y="982"/>
                  </a:lnTo>
                  <a:lnTo>
                    <a:pt x="623977" y="3386"/>
                  </a:lnTo>
                  <a:lnTo>
                    <a:pt x="574165" y="7360"/>
                  </a:lnTo>
                  <a:lnTo>
                    <a:pt x="525713" y="13051"/>
                  </a:lnTo>
                  <a:lnTo>
                    <a:pt x="478873" y="20607"/>
                  </a:lnTo>
                  <a:lnTo>
                    <a:pt x="433898" y="30176"/>
                  </a:lnTo>
                  <a:lnTo>
                    <a:pt x="391043" y="41907"/>
                  </a:lnTo>
                  <a:lnTo>
                    <a:pt x="350560" y="55947"/>
                  </a:lnTo>
                  <a:lnTo>
                    <a:pt x="312703" y="72444"/>
                  </a:lnTo>
                  <a:lnTo>
                    <a:pt x="277723" y="91546"/>
                  </a:lnTo>
                  <a:lnTo>
                    <a:pt x="245876" y="113402"/>
                  </a:lnTo>
                  <a:lnTo>
                    <a:pt x="217413" y="13816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6156" y="3633254"/>
              <a:ext cx="318477" cy="3184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8828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2984500"/>
            <a:chOff x="2468796" y="2034482"/>
            <a:chExt cx="3898900" cy="298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5596" y="4244282"/>
              <a:ext cx="317132" cy="3171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82162" y="4267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91761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4224" y="2122932"/>
              <a:ext cx="3741420" cy="279654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609957" y="2158746"/>
              <a:ext cx="3634740" cy="2689860"/>
            </a:xfrm>
            <a:custGeom>
              <a:avLst/>
              <a:gdLst/>
              <a:ahLst/>
              <a:cxnLst/>
              <a:rect l="l" t="t" r="r" b="b"/>
              <a:pathLst>
                <a:path w="3634740" h="2689860">
                  <a:moveTo>
                    <a:pt x="1231919" y="0"/>
                  </a:moveTo>
                  <a:lnTo>
                    <a:pt x="1186361" y="2185"/>
                  </a:lnTo>
                  <a:lnTo>
                    <a:pt x="1140405" y="7976"/>
                  </a:lnTo>
                  <a:lnTo>
                    <a:pt x="1094148" y="17183"/>
                  </a:lnTo>
                  <a:lnTo>
                    <a:pt x="1047686" y="29620"/>
                  </a:lnTo>
                  <a:lnTo>
                    <a:pt x="1001116" y="45100"/>
                  </a:lnTo>
                  <a:lnTo>
                    <a:pt x="954533" y="63435"/>
                  </a:lnTo>
                  <a:lnTo>
                    <a:pt x="908035" y="84439"/>
                  </a:lnTo>
                  <a:lnTo>
                    <a:pt x="861718" y="107924"/>
                  </a:lnTo>
                  <a:lnTo>
                    <a:pt x="815678" y="133703"/>
                  </a:lnTo>
                  <a:lnTo>
                    <a:pt x="770012" y="161588"/>
                  </a:lnTo>
                  <a:lnTo>
                    <a:pt x="724815" y="191394"/>
                  </a:lnTo>
                  <a:lnTo>
                    <a:pt x="680185" y="222931"/>
                  </a:lnTo>
                  <a:lnTo>
                    <a:pt x="636218" y="256014"/>
                  </a:lnTo>
                  <a:lnTo>
                    <a:pt x="593010" y="290456"/>
                  </a:lnTo>
                  <a:lnTo>
                    <a:pt x="550658" y="326068"/>
                  </a:lnTo>
                  <a:lnTo>
                    <a:pt x="509257" y="362664"/>
                  </a:lnTo>
                  <a:lnTo>
                    <a:pt x="468906" y="400056"/>
                  </a:lnTo>
                  <a:lnTo>
                    <a:pt x="429699" y="438058"/>
                  </a:lnTo>
                  <a:lnTo>
                    <a:pt x="391733" y="476483"/>
                  </a:lnTo>
                  <a:lnTo>
                    <a:pt x="355106" y="515142"/>
                  </a:lnTo>
                  <a:lnTo>
                    <a:pt x="319912" y="553849"/>
                  </a:lnTo>
                  <a:lnTo>
                    <a:pt x="286249" y="592417"/>
                  </a:lnTo>
                  <a:lnTo>
                    <a:pt x="254213" y="630659"/>
                  </a:lnTo>
                  <a:lnTo>
                    <a:pt x="223900" y="668387"/>
                  </a:lnTo>
                  <a:lnTo>
                    <a:pt x="195407" y="705414"/>
                  </a:lnTo>
                  <a:lnTo>
                    <a:pt x="168831" y="741553"/>
                  </a:lnTo>
                  <a:lnTo>
                    <a:pt x="144267" y="776617"/>
                  </a:lnTo>
                  <a:lnTo>
                    <a:pt x="121812" y="810418"/>
                  </a:lnTo>
                  <a:lnTo>
                    <a:pt x="101562" y="842771"/>
                  </a:lnTo>
                  <a:lnTo>
                    <a:pt x="68065" y="902378"/>
                  </a:lnTo>
                  <a:lnTo>
                    <a:pt x="35220" y="977902"/>
                  </a:lnTo>
                  <a:lnTo>
                    <a:pt x="20039" y="1026586"/>
                  </a:lnTo>
                  <a:lnTo>
                    <a:pt x="9251" y="1075212"/>
                  </a:lnTo>
                  <a:lnTo>
                    <a:pt x="2643" y="1123677"/>
                  </a:lnTo>
                  <a:lnTo>
                    <a:pt x="0" y="1171881"/>
                  </a:lnTo>
                  <a:lnTo>
                    <a:pt x="1107" y="1219724"/>
                  </a:lnTo>
                  <a:lnTo>
                    <a:pt x="5751" y="1267105"/>
                  </a:lnTo>
                  <a:lnTo>
                    <a:pt x="13717" y="1313922"/>
                  </a:lnTo>
                  <a:lnTo>
                    <a:pt x="24791" y="1360074"/>
                  </a:lnTo>
                  <a:lnTo>
                    <a:pt x="38758" y="1405462"/>
                  </a:lnTo>
                  <a:lnTo>
                    <a:pt x="55404" y="1449984"/>
                  </a:lnTo>
                  <a:lnTo>
                    <a:pt x="74514" y="1493540"/>
                  </a:lnTo>
                  <a:lnTo>
                    <a:pt x="95876" y="1536028"/>
                  </a:lnTo>
                  <a:lnTo>
                    <a:pt x="119273" y="1577348"/>
                  </a:lnTo>
                  <a:lnTo>
                    <a:pt x="144491" y="1617399"/>
                  </a:lnTo>
                  <a:lnTo>
                    <a:pt x="171317" y="1656080"/>
                  </a:lnTo>
                  <a:lnTo>
                    <a:pt x="199536" y="1693290"/>
                  </a:lnTo>
                  <a:lnTo>
                    <a:pt x="225887" y="1723585"/>
                  </a:lnTo>
                  <a:lnTo>
                    <a:pt x="255699" y="1752586"/>
                  </a:lnTo>
                  <a:lnTo>
                    <a:pt x="288669" y="1780394"/>
                  </a:lnTo>
                  <a:lnTo>
                    <a:pt x="324489" y="1807110"/>
                  </a:lnTo>
                  <a:lnTo>
                    <a:pt x="362854" y="1832834"/>
                  </a:lnTo>
                  <a:lnTo>
                    <a:pt x="403459" y="1857666"/>
                  </a:lnTo>
                  <a:lnTo>
                    <a:pt x="445997" y="1881709"/>
                  </a:lnTo>
                  <a:lnTo>
                    <a:pt x="490163" y="1905061"/>
                  </a:lnTo>
                  <a:lnTo>
                    <a:pt x="535651" y="1927825"/>
                  </a:lnTo>
                  <a:lnTo>
                    <a:pt x="582155" y="1950100"/>
                  </a:lnTo>
                  <a:lnTo>
                    <a:pt x="629370" y="1971988"/>
                  </a:lnTo>
                  <a:lnTo>
                    <a:pt x="676990" y="1993589"/>
                  </a:lnTo>
                  <a:lnTo>
                    <a:pt x="724709" y="2015003"/>
                  </a:lnTo>
                  <a:lnTo>
                    <a:pt x="772221" y="2036332"/>
                  </a:lnTo>
                  <a:lnTo>
                    <a:pt x="819221" y="2057675"/>
                  </a:lnTo>
                  <a:lnTo>
                    <a:pt x="865402" y="2079135"/>
                  </a:lnTo>
                  <a:lnTo>
                    <a:pt x="910460" y="2100811"/>
                  </a:lnTo>
                  <a:lnTo>
                    <a:pt x="954088" y="2122804"/>
                  </a:lnTo>
                  <a:lnTo>
                    <a:pt x="995980" y="2145214"/>
                  </a:lnTo>
                  <a:lnTo>
                    <a:pt x="1035831" y="2168143"/>
                  </a:lnTo>
                  <a:lnTo>
                    <a:pt x="1080317" y="2196105"/>
                  </a:lnTo>
                  <a:lnTo>
                    <a:pt x="1122903" y="2225142"/>
                  </a:lnTo>
                  <a:lnTo>
                    <a:pt x="1163906" y="2255009"/>
                  </a:lnTo>
                  <a:lnTo>
                    <a:pt x="1203639" y="2285459"/>
                  </a:lnTo>
                  <a:lnTo>
                    <a:pt x="1242419" y="2316246"/>
                  </a:lnTo>
                  <a:lnTo>
                    <a:pt x="1280560" y="2347125"/>
                  </a:lnTo>
                  <a:lnTo>
                    <a:pt x="1318379" y="2377851"/>
                  </a:lnTo>
                  <a:lnTo>
                    <a:pt x="1356190" y="2408176"/>
                  </a:lnTo>
                  <a:lnTo>
                    <a:pt x="1394309" y="2437856"/>
                  </a:lnTo>
                  <a:lnTo>
                    <a:pt x="1433050" y="2466644"/>
                  </a:lnTo>
                  <a:lnTo>
                    <a:pt x="1472730" y="2494295"/>
                  </a:lnTo>
                  <a:lnTo>
                    <a:pt x="1513664" y="2520563"/>
                  </a:lnTo>
                  <a:lnTo>
                    <a:pt x="1556167" y="2545201"/>
                  </a:lnTo>
                  <a:lnTo>
                    <a:pt x="1600554" y="2567965"/>
                  </a:lnTo>
                  <a:lnTo>
                    <a:pt x="1647141" y="2588608"/>
                  </a:lnTo>
                  <a:lnTo>
                    <a:pt x="1696242" y="2606885"/>
                  </a:lnTo>
                  <a:lnTo>
                    <a:pt x="1748174" y="2622549"/>
                  </a:lnTo>
                  <a:lnTo>
                    <a:pt x="1790941" y="2633097"/>
                  </a:lnTo>
                  <a:lnTo>
                    <a:pt x="1836434" y="2642716"/>
                  </a:lnTo>
                  <a:lnTo>
                    <a:pt x="1884349" y="2651416"/>
                  </a:lnTo>
                  <a:lnTo>
                    <a:pt x="1934385" y="2659205"/>
                  </a:lnTo>
                  <a:lnTo>
                    <a:pt x="1986239" y="2666091"/>
                  </a:lnTo>
                  <a:lnTo>
                    <a:pt x="2039608" y="2672083"/>
                  </a:lnTo>
                  <a:lnTo>
                    <a:pt x="2094191" y="2677190"/>
                  </a:lnTo>
                  <a:lnTo>
                    <a:pt x="2149685" y="2681421"/>
                  </a:lnTo>
                  <a:lnTo>
                    <a:pt x="2205788" y="2684784"/>
                  </a:lnTo>
                  <a:lnTo>
                    <a:pt x="2262197" y="2687287"/>
                  </a:lnTo>
                  <a:lnTo>
                    <a:pt x="2318611" y="2688939"/>
                  </a:lnTo>
                  <a:lnTo>
                    <a:pt x="2374725" y="2689749"/>
                  </a:lnTo>
                  <a:lnTo>
                    <a:pt x="2430240" y="2689725"/>
                  </a:lnTo>
                  <a:lnTo>
                    <a:pt x="2484851" y="2688876"/>
                  </a:lnTo>
                  <a:lnTo>
                    <a:pt x="2538256" y="2687210"/>
                  </a:lnTo>
                  <a:lnTo>
                    <a:pt x="2590154" y="2684737"/>
                  </a:lnTo>
                  <a:lnTo>
                    <a:pt x="2640242" y="2681464"/>
                  </a:lnTo>
                  <a:lnTo>
                    <a:pt x="2688217" y="2677401"/>
                  </a:lnTo>
                  <a:lnTo>
                    <a:pt x="2733778" y="2672555"/>
                  </a:lnTo>
                  <a:lnTo>
                    <a:pt x="2776621" y="2666936"/>
                  </a:lnTo>
                  <a:lnTo>
                    <a:pt x="2816445" y="2660551"/>
                  </a:lnTo>
                  <a:lnTo>
                    <a:pt x="2885817" y="2644548"/>
                  </a:lnTo>
                  <a:lnTo>
                    <a:pt x="2956998" y="2615563"/>
                  </a:lnTo>
                  <a:lnTo>
                    <a:pt x="2994777" y="2595889"/>
                  </a:lnTo>
                  <a:lnTo>
                    <a:pt x="3033658" y="2573059"/>
                  </a:lnTo>
                  <a:lnTo>
                    <a:pt x="3073376" y="2547298"/>
                  </a:lnTo>
                  <a:lnTo>
                    <a:pt x="3113662" y="2518830"/>
                  </a:lnTo>
                  <a:lnTo>
                    <a:pt x="3154252" y="2487878"/>
                  </a:lnTo>
                  <a:lnTo>
                    <a:pt x="3194878" y="2454667"/>
                  </a:lnTo>
                  <a:lnTo>
                    <a:pt x="3235274" y="2419421"/>
                  </a:lnTo>
                  <a:lnTo>
                    <a:pt x="3275172" y="2382364"/>
                  </a:lnTo>
                  <a:lnTo>
                    <a:pt x="3314306" y="2343721"/>
                  </a:lnTo>
                  <a:lnTo>
                    <a:pt x="3352410" y="2303715"/>
                  </a:lnTo>
                  <a:lnTo>
                    <a:pt x="3389217" y="2262570"/>
                  </a:lnTo>
                  <a:lnTo>
                    <a:pt x="3424460" y="2220512"/>
                  </a:lnTo>
                  <a:lnTo>
                    <a:pt x="3457872" y="2177763"/>
                  </a:lnTo>
                  <a:lnTo>
                    <a:pt x="3489187" y="2134547"/>
                  </a:lnTo>
                  <a:lnTo>
                    <a:pt x="3518137" y="2091090"/>
                  </a:lnTo>
                  <a:lnTo>
                    <a:pt x="3544458" y="2047615"/>
                  </a:lnTo>
                  <a:lnTo>
                    <a:pt x="3567881" y="2004346"/>
                  </a:lnTo>
                  <a:lnTo>
                    <a:pt x="3588140" y="1961508"/>
                  </a:lnTo>
                  <a:lnTo>
                    <a:pt x="3604968" y="1919324"/>
                  </a:lnTo>
                  <a:lnTo>
                    <a:pt x="3618099" y="1878019"/>
                  </a:lnTo>
                  <a:lnTo>
                    <a:pt x="3627266" y="1837816"/>
                  </a:lnTo>
                  <a:lnTo>
                    <a:pt x="3633658" y="1786487"/>
                  </a:lnTo>
                  <a:lnTo>
                    <a:pt x="3634187" y="1737928"/>
                  </a:lnTo>
                  <a:lnTo>
                    <a:pt x="3629268" y="1691982"/>
                  </a:lnTo>
                  <a:lnTo>
                    <a:pt x="3619313" y="1648488"/>
                  </a:lnTo>
                  <a:lnTo>
                    <a:pt x="3604739" y="1607289"/>
                  </a:lnTo>
                  <a:lnTo>
                    <a:pt x="3585958" y="1568224"/>
                  </a:lnTo>
                  <a:lnTo>
                    <a:pt x="3563386" y="1531134"/>
                  </a:lnTo>
                  <a:lnTo>
                    <a:pt x="3537435" y="1495861"/>
                  </a:lnTo>
                  <a:lnTo>
                    <a:pt x="3508521" y="1462246"/>
                  </a:lnTo>
                  <a:lnTo>
                    <a:pt x="3477058" y="1430128"/>
                  </a:lnTo>
                  <a:lnTo>
                    <a:pt x="3443459" y="1399350"/>
                  </a:lnTo>
                  <a:lnTo>
                    <a:pt x="3408139" y="1369751"/>
                  </a:lnTo>
                  <a:lnTo>
                    <a:pt x="3371513" y="1341173"/>
                  </a:lnTo>
                  <a:lnTo>
                    <a:pt x="3333994" y="1313456"/>
                  </a:lnTo>
                  <a:lnTo>
                    <a:pt x="3295996" y="1286442"/>
                  </a:lnTo>
                  <a:lnTo>
                    <a:pt x="3257934" y="1259972"/>
                  </a:lnTo>
                  <a:lnTo>
                    <a:pt x="3220222" y="1233885"/>
                  </a:lnTo>
                  <a:lnTo>
                    <a:pt x="3183274" y="1208024"/>
                  </a:lnTo>
                  <a:lnTo>
                    <a:pt x="3147189" y="1184952"/>
                  </a:lnTo>
                  <a:lnTo>
                    <a:pt x="3108174" y="1164459"/>
                  </a:lnTo>
                  <a:lnTo>
                    <a:pt x="3066559" y="1146232"/>
                  </a:lnTo>
                  <a:lnTo>
                    <a:pt x="3022674" y="1129960"/>
                  </a:lnTo>
                  <a:lnTo>
                    <a:pt x="2976848" y="1115331"/>
                  </a:lnTo>
                  <a:lnTo>
                    <a:pt x="2929410" y="1102034"/>
                  </a:lnTo>
                  <a:lnTo>
                    <a:pt x="2880689" y="1089757"/>
                  </a:lnTo>
                  <a:lnTo>
                    <a:pt x="2831017" y="1078188"/>
                  </a:lnTo>
                  <a:lnTo>
                    <a:pt x="2780721" y="1067016"/>
                  </a:lnTo>
                  <a:lnTo>
                    <a:pt x="2730132" y="1055929"/>
                  </a:lnTo>
                  <a:lnTo>
                    <a:pt x="2679579" y="1044615"/>
                  </a:lnTo>
                  <a:lnTo>
                    <a:pt x="2629392" y="1032764"/>
                  </a:lnTo>
                  <a:lnTo>
                    <a:pt x="2579899" y="1020062"/>
                  </a:lnTo>
                  <a:lnTo>
                    <a:pt x="2531431" y="1006199"/>
                  </a:lnTo>
                  <a:lnTo>
                    <a:pt x="2484317" y="990863"/>
                  </a:lnTo>
                  <a:lnTo>
                    <a:pt x="2438886" y="973743"/>
                  </a:lnTo>
                  <a:lnTo>
                    <a:pt x="2395469" y="954526"/>
                  </a:lnTo>
                  <a:lnTo>
                    <a:pt x="2354394" y="932902"/>
                  </a:lnTo>
                  <a:lnTo>
                    <a:pt x="2315991" y="908557"/>
                  </a:lnTo>
                  <a:lnTo>
                    <a:pt x="2278052" y="879326"/>
                  </a:lnTo>
                  <a:lnTo>
                    <a:pt x="2242086" y="846445"/>
                  </a:lnTo>
                  <a:lnTo>
                    <a:pt x="2207902" y="810409"/>
                  </a:lnTo>
                  <a:lnTo>
                    <a:pt x="2175309" y="771711"/>
                  </a:lnTo>
                  <a:lnTo>
                    <a:pt x="2144116" y="730845"/>
                  </a:lnTo>
                  <a:lnTo>
                    <a:pt x="2114132" y="688307"/>
                  </a:lnTo>
                  <a:lnTo>
                    <a:pt x="2085166" y="644589"/>
                  </a:lnTo>
                  <a:lnTo>
                    <a:pt x="2057028" y="600186"/>
                  </a:lnTo>
                  <a:lnTo>
                    <a:pt x="2029527" y="555593"/>
                  </a:lnTo>
                  <a:lnTo>
                    <a:pt x="2002471" y="511303"/>
                  </a:lnTo>
                  <a:lnTo>
                    <a:pt x="1975670" y="467810"/>
                  </a:lnTo>
                  <a:lnTo>
                    <a:pt x="1948933" y="425609"/>
                  </a:lnTo>
                  <a:lnTo>
                    <a:pt x="1922069" y="385194"/>
                  </a:lnTo>
                  <a:lnTo>
                    <a:pt x="1894887" y="347059"/>
                  </a:lnTo>
                  <a:lnTo>
                    <a:pt x="1867196" y="311699"/>
                  </a:lnTo>
                  <a:lnTo>
                    <a:pt x="1838806" y="279606"/>
                  </a:lnTo>
                  <a:lnTo>
                    <a:pt x="1809525" y="251276"/>
                  </a:lnTo>
                  <a:lnTo>
                    <a:pt x="1779162" y="227202"/>
                  </a:lnTo>
                  <a:lnTo>
                    <a:pt x="1734656" y="195384"/>
                  </a:lnTo>
                  <a:lnTo>
                    <a:pt x="1693355" y="165429"/>
                  </a:lnTo>
                  <a:lnTo>
                    <a:pt x="1654240" y="137481"/>
                  </a:lnTo>
                  <a:lnTo>
                    <a:pt x="1616287" y="111684"/>
                  </a:lnTo>
                  <a:lnTo>
                    <a:pt x="1578475" y="88182"/>
                  </a:lnTo>
                  <a:lnTo>
                    <a:pt x="1539783" y="67119"/>
                  </a:lnTo>
                  <a:lnTo>
                    <a:pt x="1499188" y="48638"/>
                  </a:lnTo>
                  <a:lnTo>
                    <a:pt x="1455670" y="32883"/>
                  </a:lnTo>
                  <a:lnTo>
                    <a:pt x="1408205" y="19998"/>
                  </a:lnTo>
                  <a:lnTo>
                    <a:pt x="1355773" y="10127"/>
                  </a:lnTo>
                  <a:lnTo>
                    <a:pt x="1297352" y="3412"/>
                  </a:lnTo>
                  <a:lnTo>
                    <a:pt x="1231919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2984500"/>
            <a:chOff x="2468796" y="2034482"/>
            <a:chExt cx="3898900" cy="298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5596" y="4244282"/>
              <a:ext cx="317132" cy="3171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2162" y="4267962"/>
              <a:ext cx="228600" cy="228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82162" y="4267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91761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4224" y="2122932"/>
              <a:ext cx="3741420" cy="279654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609957" y="2158746"/>
              <a:ext cx="3634740" cy="2689860"/>
            </a:xfrm>
            <a:custGeom>
              <a:avLst/>
              <a:gdLst/>
              <a:ahLst/>
              <a:cxnLst/>
              <a:rect l="l" t="t" r="r" b="b"/>
              <a:pathLst>
                <a:path w="3634740" h="2689860">
                  <a:moveTo>
                    <a:pt x="1231919" y="0"/>
                  </a:moveTo>
                  <a:lnTo>
                    <a:pt x="1186361" y="2185"/>
                  </a:lnTo>
                  <a:lnTo>
                    <a:pt x="1140405" y="7976"/>
                  </a:lnTo>
                  <a:lnTo>
                    <a:pt x="1094148" y="17183"/>
                  </a:lnTo>
                  <a:lnTo>
                    <a:pt x="1047686" y="29620"/>
                  </a:lnTo>
                  <a:lnTo>
                    <a:pt x="1001116" y="45100"/>
                  </a:lnTo>
                  <a:lnTo>
                    <a:pt x="954533" y="63435"/>
                  </a:lnTo>
                  <a:lnTo>
                    <a:pt x="908035" y="84439"/>
                  </a:lnTo>
                  <a:lnTo>
                    <a:pt x="861718" y="107924"/>
                  </a:lnTo>
                  <a:lnTo>
                    <a:pt x="815678" y="133703"/>
                  </a:lnTo>
                  <a:lnTo>
                    <a:pt x="770012" y="161588"/>
                  </a:lnTo>
                  <a:lnTo>
                    <a:pt x="724815" y="191394"/>
                  </a:lnTo>
                  <a:lnTo>
                    <a:pt x="680185" y="222931"/>
                  </a:lnTo>
                  <a:lnTo>
                    <a:pt x="636218" y="256014"/>
                  </a:lnTo>
                  <a:lnTo>
                    <a:pt x="593010" y="290456"/>
                  </a:lnTo>
                  <a:lnTo>
                    <a:pt x="550658" y="326068"/>
                  </a:lnTo>
                  <a:lnTo>
                    <a:pt x="509257" y="362664"/>
                  </a:lnTo>
                  <a:lnTo>
                    <a:pt x="468906" y="400056"/>
                  </a:lnTo>
                  <a:lnTo>
                    <a:pt x="429699" y="438058"/>
                  </a:lnTo>
                  <a:lnTo>
                    <a:pt x="391733" y="476483"/>
                  </a:lnTo>
                  <a:lnTo>
                    <a:pt x="355106" y="515142"/>
                  </a:lnTo>
                  <a:lnTo>
                    <a:pt x="319912" y="553849"/>
                  </a:lnTo>
                  <a:lnTo>
                    <a:pt x="286249" y="592417"/>
                  </a:lnTo>
                  <a:lnTo>
                    <a:pt x="254213" y="630659"/>
                  </a:lnTo>
                  <a:lnTo>
                    <a:pt x="223900" y="668387"/>
                  </a:lnTo>
                  <a:lnTo>
                    <a:pt x="195407" y="705414"/>
                  </a:lnTo>
                  <a:lnTo>
                    <a:pt x="168831" y="741553"/>
                  </a:lnTo>
                  <a:lnTo>
                    <a:pt x="144267" y="776617"/>
                  </a:lnTo>
                  <a:lnTo>
                    <a:pt x="121812" y="810418"/>
                  </a:lnTo>
                  <a:lnTo>
                    <a:pt x="101562" y="842771"/>
                  </a:lnTo>
                  <a:lnTo>
                    <a:pt x="68065" y="902378"/>
                  </a:lnTo>
                  <a:lnTo>
                    <a:pt x="35220" y="977902"/>
                  </a:lnTo>
                  <a:lnTo>
                    <a:pt x="20039" y="1026586"/>
                  </a:lnTo>
                  <a:lnTo>
                    <a:pt x="9251" y="1075212"/>
                  </a:lnTo>
                  <a:lnTo>
                    <a:pt x="2643" y="1123677"/>
                  </a:lnTo>
                  <a:lnTo>
                    <a:pt x="0" y="1171881"/>
                  </a:lnTo>
                  <a:lnTo>
                    <a:pt x="1107" y="1219724"/>
                  </a:lnTo>
                  <a:lnTo>
                    <a:pt x="5751" y="1267105"/>
                  </a:lnTo>
                  <a:lnTo>
                    <a:pt x="13717" y="1313922"/>
                  </a:lnTo>
                  <a:lnTo>
                    <a:pt x="24791" y="1360074"/>
                  </a:lnTo>
                  <a:lnTo>
                    <a:pt x="38758" y="1405462"/>
                  </a:lnTo>
                  <a:lnTo>
                    <a:pt x="55404" y="1449984"/>
                  </a:lnTo>
                  <a:lnTo>
                    <a:pt x="74514" y="1493540"/>
                  </a:lnTo>
                  <a:lnTo>
                    <a:pt x="95876" y="1536028"/>
                  </a:lnTo>
                  <a:lnTo>
                    <a:pt x="119273" y="1577348"/>
                  </a:lnTo>
                  <a:lnTo>
                    <a:pt x="144491" y="1617399"/>
                  </a:lnTo>
                  <a:lnTo>
                    <a:pt x="171317" y="1656080"/>
                  </a:lnTo>
                  <a:lnTo>
                    <a:pt x="199536" y="1693290"/>
                  </a:lnTo>
                  <a:lnTo>
                    <a:pt x="225887" y="1723585"/>
                  </a:lnTo>
                  <a:lnTo>
                    <a:pt x="255699" y="1752586"/>
                  </a:lnTo>
                  <a:lnTo>
                    <a:pt x="288669" y="1780394"/>
                  </a:lnTo>
                  <a:lnTo>
                    <a:pt x="324489" y="1807110"/>
                  </a:lnTo>
                  <a:lnTo>
                    <a:pt x="362854" y="1832834"/>
                  </a:lnTo>
                  <a:lnTo>
                    <a:pt x="403459" y="1857666"/>
                  </a:lnTo>
                  <a:lnTo>
                    <a:pt x="445997" y="1881709"/>
                  </a:lnTo>
                  <a:lnTo>
                    <a:pt x="490163" y="1905061"/>
                  </a:lnTo>
                  <a:lnTo>
                    <a:pt x="535651" y="1927825"/>
                  </a:lnTo>
                  <a:lnTo>
                    <a:pt x="582155" y="1950100"/>
                  </a:lnTo>
                  <a:lnTo>
                    <a:pt x="629370" y="1971988"/>
                  </a:lnTo>
                  <a:lnTo>
                    <a:pt x="676990" y="1993589"/>
                  </a:lnTo>
                  <a:lnTo>
                    <a:pt x="724709" y="2015003"/>
                  </a:lnTo>
                  <a:lnTo>
                    <a:pt x="772221" y="2036332"/>
                  </a:lnTo>
                  <a:lnTo>
                    <a:pt x="819221" y="2057675"/>
                  </a:lnTo>
                  <a:lnTo>
                    <a:pt x="865402" y="2079135"/>
                  </a:lnTo>
                  <a:lnTo>
                    <a:pt x="910460" y="2100811"/>
                  </a:lnTo>
                  <a:lnTo>
                    <a:pt x="954088" y="2122804"/>
                  </a:lnTo>
                  <a:lnTo>
                    <a:pt x="995980" y="2145214"/>
                  </a:lnTo>
                  <a:lnTo>
                    <a:pt x="1035831" y="2168143"/>
                  </a:lnTo>
                  <a:lnTo>
                    <a:pt x="1080317" y="2196105"/>
                  </a:lnTo>
                  <a:lnTo>
                    <a:pt x="1122903" y="2225142"/>
                  </a:lnTo>
                  <a:lnTo>
                    <a:pt x="1163906" y="2255009"/>
                  </a:lnTo>
                  <a:lnTo>
                    <a:pt x="1203639" y="2285459"/>
                  </a:lnTo>
                  <a:lnTo>
                    <a:pt x="1242419" y="2316246"/>
                  </a:lnTo>
                  <a:lnTo>
                    <a:pt x="1280560" y="2347125"/>
                  </a:lnTo>
                  <a:lnTo>
                    <a:pt x="1318379" y="2377851"/>
                  </a:lnTo>
                  <a:lnTo>
                    <a:pt x="1356190" y="2408176"/>
                  </a:lnTo>
                  <a:lnTo>
                    <a:pt x="1394309" y="2437856"/>
                  </a:lnTo>
                  <a:lnTo>
                    <a:pt x="1433050" y="2466644"/>
                  </a:lnTo>
                  <a:lnTo>
                    <a:pt x="1472730" y="2494295"/>
                  </a:lnTo>
                  <a:lnTo>
                    <a:pt x="1513664" y="2520563"/>
                  </a:lnTo>
                  <a:lnTo>
                    <a:pt x="1556167" y="2545201"/>
                  </a:lnTo>
                  <a:lnTo>
                    <a:pt x="1600554" y="2567965"/>
                  </a:lnTo>
                  <a:lnTo>
                    <a:pt x="1647141" y="2588608"/>
                  </a:lnTo>
                  <a:lnTo>
                    <a:pt x="1696242" y="2606885"/>
                  </a:lnTo>
                  <a:lnTo>
                    <a:pt x="1748174" y="2622549"/>
                  </a:lnTo>
                  <a:lnTo>
                    <a:pt x="1790941" y="2633097"/>
                  </a:lnTo>
                  <a:lnTo>
                    <a:pt x="1836434" y="2642716"/>
                  </a:lnTo>
                  <a:lnTo>
                    <a:pt x="1884349" y="2651416"/>
                  </a:lnTo>
                  <a:lnTo>
                    <a:pt x="1934385" y="2659205"/>
                  </a:lnTo>
                  <a:lnTo>
                    <a:pt x="1986239" y="2666091"/>
                  </a:lnTo>
                  <a:lnTo>
                    <a:pt x="2039608" y="2672083"/>
                  </a:lnTo>
                  <a:lnTo>
                    <a:pt x="2094191" y="2677190"/>
                  </a:lnTo>
                  <a:lnTo>
                    <a:pt x="2149685" y="2681421"/>
                  </a:lnTo>
                  <a:lnTo>
                    <a:pt x="2205788" y="2684784"/>
                  </a:lnTo>
                  <a:lnTo>
                    <a:pt x="2262197" y="2687287"/>
                  </a:lnTo>
                  <a:lnTo>
                    <a:pt x="2318611" y="2688939"/>
                  </a:lnTo>
                  <a:lnTo>
                    <a:pt x="2374725" y="2689749"/>
                  </a:lnTo>
                  <a:lnTo>
                    <a:pt x="2430240" y="2689725"/>
                  </a:lnTo>
                  <a:lnTo>
                    <a:pt x="2484851" y="2688876"/>
                  </a:lnTo>
                  <a:lnTo>
                    <a:pt x="2538256" y="2687210"/>
                  </a:lnTo>
                  <a:lnTo>
                    <a:pt x="2590154" y="2684737"/>
                  </a:lnTo>
                  <a:lnTo>
                    <a:pt x="2640242" y="2681464"/>
                  </a:lnTo>
                  <a:lnTo>
                    <a:pt x="2688217" y="2677401"/>
                  </a:lnTo>
                  <a:lnTo>
                    <a:pt x="2733778" y="2672555"/>
                  </a:lnTo>
                  <a:lnTo>
                    <a:pt x="2776621" y="2666936"/>
                  </a:lnTo>
                  <a:lnTo>
                    <a:pt x="2816445" y="2660551"/>
                  </a:lnTo>
                  <a:lnTo>
                    <a:pt x="2885817" y="2644548"/>
                  </a:lnTo>
                  <a:lnTo>
                    <a:pt x="2956998" y="2615563"/>
                  </a:lnTo>
                  <a:lnTo>
                    <a:pt x="2994777" y="2595889"/>
                  </a:lnTo>
                  <a:lnTo>
                    <a:pt x="3033658" y="2573059"/>
                  </a:lnTo>
                  <a:lnTo>
                    <a:pt x="3073376" y="2547298"/>
                  </a:lnTo>
                  <a:lnTo>
                    <a:pt x="3113662" y="2518830"/>
                  </a:lnTo>
                  <a:lnTo>
                    <a:pt x="3154252" y="2487878"/>
                  </a:lnTo>
                  <a:lnTo>
                    <a:pt x="3194878" y="2454667"/>
                  </a:lnTo>
                  <a:lnTo>
                    <a:pt x="3235274" y="2419421"/>
                  </a:lnTo>
                  <a:lnTo>
                    <a:pt x="3275172" y="2382364"/>
                  </a:lnTo>
                  <a:lnTo>
                    <a:pt x="3314306" y="2343721"/>
                  </a:lnTo>
                  <a:lnTo>
                    <a:pt x="3352410" y="2303715"/>
                  </a:lnTo>
                  <a:lnTo>
                    <a:pt x="3389217" y="2262570"/>
                  </a:lnTo>
                  <a:lnTo>
                    <a:pt x="3424460" y="2220512"/>
                  </a:lnTo>
                  <a:lnTo>
                    <a:pt x="3457872" y="2177763"/>
                  </a:lnTo>
                  <a:lnTo>
                    <a:pt x="3489187" y="2134547"/>
                  </a:lnTo>
                  <a:lnTo>
                    <a:pt x="3518137" y="2091090"/>
                  </a:lnTo>
                  <a:lnTo>
                    <a:pt x="3544458" y="2047615"/>
                  </a:lnTo>
                  <a:lnTo>
                    <a:pt x="3567881" y="2004346"/>
                  </a:lnTo>
                  <a:lnTo>
                    <a:pt x="3588140" y="1961508"/>
                  </a:lnTo>
                  <a:lnTo>
                    <a:pt x="3604968" y="1919324"/>
                  </a:lnTo>
                  <a:lnTo>
                    <a:pt x="3618099" y="1878019"/>
                  </a:lnTo>
                  <a:lnTo>
                    <a:pt x="3627266" y="1837816"/>
                  </a:lnTo>
                  <a:lnTo>
                    <a:pt x="3633658" y="1786487"/>
                  </a:lnTo>
                  <a:lnTo>
                    <a:pt x="3634187" y="1737928"/>
                  </a:lnTo>
                  <a:lnTo>
                    <a:pt x="3629268" y="1691982"/>
                  </a:lnTo>
                  <a:lnTo>
                    <a:pt x="3619313" y="1648488"/>
                  </a:lnTo>
                  <a:lnTo>
                    <a:pt x="3604739" y="1607289"/>
                  </a:lnTo>
                  <a:lnTo>
                    <a:pt x="3585958" y="1568224"/>
                  </a:lnTo>
                  <a:lnTo>
                    <a:pt x="3563386" y="1531134"/>
                  </a:lnTo>
                  <a:lnTo>
                    <a:pt x="3537435" y="1495861"/>
                  </a:lnTo>
                  <a:lnTo>
                    <a:pt x="3508521" y="1462246"/>
                  </a:lnTo>
                  <a:lnTo>
                    <a:pt x="3477058" y="1430128"/>
                  </a:lnTo>
                  <a:lnTo>
                    <a:pt x="3443459" y="1399350"/>
                  </a:lnTo>
                  <a:lnTo>
                    <a:pt x="3408139" y="1369751"/>
                  </a:lnTo>
                  <a:lnTo>
                    <a:pt x="3371513" y="1341173"/>
                  </a:lnTo>
                  <a:lnTo>
                    <a:pt x="3333994" y="1313456"/>
                  </a:lnTo>
                  <a:lnTo>
                    <a:pt x="3295996" y="1286442"/>
                  </a:lnTo>
                  <a:lnTo>
                    <a:pt x="3257934" y="1259972"/>
                  </a:lnTo>
                  <a:lnTo>
                    <a:pt x="3220222" y="1233885"/>
                  </a:lnTo>
                  <a:lnTo>
                    <a:pt x="3183274" y="1208024"/>
                  </a:lnTo>
                  <a:lnTo>
                    <a:pt x="3147189" y="1184952"/>
                  </a:lnTo>
                  <a:lnTo>
                    <a:pt x="3108174" y="1164459"/>
                  </a:lnTo>
                  <a:lnTo>
                    <a:pt x="3066559" y="1146232"/>
                  </a:lnTo>
                  <a:lnTo>
                    <a:pt x="3022674" y="1129960"/>
                  </a:lnTo>
                  <a:lnTo>
                    <a:pt x="2976848" y="1115331"/>
                  </a:lnTo>
                  <a:lnTo>
                    <a:pt x="2929410" y="1102034"/>
                  </a:lnTo>
                  <a:lnTo>
                    <a:pt x="2880689" y="1089757"/>
                  </a:lnTo>
                  <a:lnTo>
                    <a:pt x="2831017" y="1078188"/>
                  </a:lnTo>
                  <a:lnTo>
                    <a:pt x="2780721" y="1067016"/>
                  </a:lnTo>
                  <a:lnTo>
                    <a:pt x="2730132" y="1055929"/>
                  </a:lnTo>
                  <a:lnTo>
                    <a:pt x="2679579" y="1044615"/>
                  </a:lnTo>
                  <a:lnTo>
                    <a:pt x="2629392" y="1032764"/>
                  </a:lnTo>
                  <a:lnTo>
                    <a:pt x="2579899" y="1020062"/>
                  </a:lnTo>
                  <a:lnTo>
                    <a:pt x="2531431" y="1006199"/>
                  </a:lnTo>
                  <a:lnTo>
                    <a:pt x="2484317" y="990863"/>
                  </a:lnTo>
                  <a:lnTo>
                    <a:pt x="2438886" y="973743"/>
                  </a:lnTo>
                  <a:lnTo>
                    <a:pt x="2395469" y="954526"/>
                  </a:lnTo>
                  <a:lnTo>
                    <a:pt x="2354394" y="932902"/>
                  </a:lnTo>
                  <a:lnTo>
                    <a:pt x="2315991" y="908557"/>
                  </a:lnTo>
                  <a:lnTo>
                    <a:pt x="2278052" y="879326"/>
                  </a:lnTo>
                  <a:lnTo>
                    <a:pt x="2242086" y="846445"/>
                  </a:lnTo>
                  <a:lnTo>
                    <a:pt x="2207902" y="810409"/>
                  </a:lnTo>
                  <a:lnTo>
                    <a:pt x="2175309" y="771711"/>
                  </a:lnTo>
                  <a:lnTo>
                    <a:pt x="2144116" y="730845"/>
                  </a:lnTo>
                  <a:lnTo>
                    <a:pt x="2114132" y="688307"/>
                  </a:lnTo>
                  <a:lnTo>
                    <a:pt x="2085166" y="644589"/>
                  </a:lnTo>
                  <a:lnTo>
                    <a:pt x="2057028" y="600186"/>
                  </a:lnTo>
                  <a:lnTo>
                    <a:pt x="2029527" y="555593"/>
                  </a:lnTo>
                  <a:lnTo>
                    <a:pt x="2002471" y="511303"/>
                  </a:lnTo>
                  <a:lnTo>
                    <a:pt x="1975670" y="467810"/>
                  </a:lnTo>
                  <a:lnTo>
                    <a:pt x="1948933" y="425609"/>
                  </a:lnTo>
                  <a:lnTo>
                    <a:pt x="1922069" y="385194"/>
                  </a:lnTo>
                  <a:lnTo>
                    <a:pt x="1894887" y="347059"/>
                  </a:lnTo>
                  <a:lnTo>
                    <a:pt x="1867196" y="311699"/>
                  </a:lnTo>
                  <a:lnTo>
                    <a:pt x="1838806" y="279606"/>
                  </a:lnTo>
                  <a:lnTo>
                    <a:pt x="1809525" y="251276"/>
                  </a:lnTo>
                  <a:lnTo>
                    <a:pt x="1779162" y="227202"/>
                  </a:lnTo>
                  <a:lnTo>
                    <a:pt x="1734656" y="195384"/>
                  </a:lnTo>
                  <a:lnTo>
                    <a:pt x="1693355" y="165429"/>
                  </a:lnTo>
                  <a:lnTo>
                    <a:pt x="1654240" y="137481"/>
                  </a:lnTo>
                  <a:lnTo>
                    <a:pt x="1616287" y="111684"/>
                  </a:lnTo>
                  <a:lnTo>
                    <a:pt x="1578475" y="88182"/>
                  </a:lnTo>
                  <a:lnTo>
                    <a:pt x="1539783" y="67119"/>
                  </a:lnTo>
                  <a:lnTo>
                    <a:pt x="1499188" y="48638"/>
                  </a:lnTo>
                  <a:lnTo>
                    <a:pt x="1455670" y="32883"/>
                  </a:lnTo>
                  <a:lnTo>
                    <a:pt x="1408205" y="19998"/>
                  </a:lnTo>
                  <a:lnTo>
                    <a:pt x="1355773" y="10127"/>
                  </a:lnTo>
                  <a:lnTo>
                    <a:pt x="1297352" y="3412"/>
                  </a:lnTo>
                  <a:lnTo>
                    <a:pt x="1231919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2984500"/>
            <a:chOff x="2468796" y="2034482"/>
            <a:chExt cx="3898900" cy="298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255" y="4251953"/>
              <a:ext cx="300279" cy="3002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4267200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8" y="4262627"/>
              <a:ext cx="237744" cy="237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91761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7396" y="4701482"/>
              <a:ext cx="317132" cy="3171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743962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1300" y="4428706"/>
              <a:ext cx="877849" cy="5029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939034" y="4451223"/>
              <a:ext cx="681990" cy="321310"/>
            </a:xfrm>
            <a:custGeom>
              <a:avLst/>
              <a:gdLst/>
              <a:ahLst/>
              <a:cxnLst/>
              <a:rect l="l" t="t" r="r" b="b"/>
              <a:pathLst>
                <a:path w="681989" h="321310">
                  <a:moveTo>
                    <a:pt x="78486" y="209803"/>
                  </a:moveTo>
                  <a:lnTo>
                    <a:pt x="70358" y="211074"/>
                  </a:lnTo>
                  <a:lnTo>
                    <a:pt x="0" y="307339"/>
                  </a:lnTo>
                  <a:lnTo>
                    <a:pt x="111379" y="320420"/>
                  </a:lnTo>
                  <a:lnTo>
                    <a:pt x="118491" y="321182"/>
                  </a:lnTo>
                  <a:lnTo>
                    <a:pt x="124968" y="316102"/>
                  </a:lnTo>
                  <a:lnTo>
                    <a:pt x="125730" y="308990"/>
                  </a:lnTo>
                  <a:lnTo>
                    <a:pt x="28702" y="308990"/>
                  </a:lnTo>
                  <a:lnTo>
                    <a:pt x="18288" y="285241"/>
                  </a:lnTo>
                  <a:lnTo>
                    <a:pt x="62153" y="266081"/>
                  </a:lnTo>
                  <a:lnTo>
                    <a:pt x="86995" y="232028"/>
                  </a:lnTo>
                  <a:lnTo>
                    <a:pt x="91313" y="226313"/>
                  </a:lnTo>
                  <a:lnTo>
                    <a:pt x="90043" y="218185"/>
                  </a:lnTo>
                  <a:lnTo>
                    <a:pt x="84201" y="213994"/>
                  </a:lnTo>
                  <a:lnTo>
                    <a:pt x="78486" y="209803"/>
                  </a:lnTo>
                  <a:close/>
                </a:path>
                <a:path w="681989" h="321310">
                  <a:moveTo>
                    <a:pt x="62153" y="266081"/>
                  </a:moveTo>
                  <a:lnTo>
                    <a:pt x="18288" y="285241"/>
                  </a:lnTo>
                  <a:lnTo>
                    <a:pt x="28702" y="308990"/>
                  </a:lnTo>
                  <a:lnTo>
                    <a:pt x="38292" y="304800"/>
                  </a:lnTo>
                  <a:lnTo>
                    <a:pt x="33909" y="304800"/>
                  </a:lnTo>
                  <a:lnTo>
                    <a:pt x="25018" y="284225"/>
                  </a:lnTo>
                  <a:lnTo>
                    <a:pt x="48917" y="284225"/>
                  </a:lnTo>
                  <a:lnTo>
                    <a:pt x="62153" y="266081"/>
                  </a:lnTo>
                  <a:close/>
                </a:path>
                <a:path w="681989" h="321310">
                  <a:moveTo>
                    <a:pt x="72672" y="289776"/>
                  </a:moveTo>
                  <a:lnTo>
                    <a:pt x="28702" y="308990"/>
                  </a:lnTo>
                  <a:lnTo>
                    <a:pt x="125730" y="308990"/>
                  </a:lnTo>
                  <a:lnTo>
                    <a:pt x="126618" y="301878"/>
                  </a:lnTo>
                  <a:lnTo>
                    <a:pt x="121539" y="295528"/>
                  </a:lnTo>
                  <a:lnTo>
                    <a:pt x="72672" y="289776"/>
                  </a:lnTo>
                  <a:close/>
                </a:path>
                <a:path w="681989" h="321310">
                  <a:moveTo>
                    <a:pt x="25018" y="284225"/>
                  </a:moveTo>
                  <a:lnTo>
                    <a:pt x="33909" y="304800"/>
                  </a:lnTo>
                  <a:lnTo>
                    <a:pt x="47045" y="286791"/>
                  </a:lnTo>
                  <a:lnTo>
                    <a:pt x="25018" y="284225"/>
                  </a:lnTo>
                  <a:close/>
                </a:path>
                <a:path w="681989" h="321310">
                  <a:moveTo>
                    <a:pt x="47045" y="286791"/>
                  </a:moveTo>
                  <a:lnTo>
                    <a:pt x="33909" y="304800"/>
                  </a:lnTo>
                  <a:lnTo>
                    <a:pt x="38292" y="304800"/>
                  </a:lnTo>
                  <a:lnTo>
                    <a:pt x="72672" y="289776"/>
                  </a:lnTo>
                  <a:lnTo>
                    <a:pt x="47045" y="286791"/>
                  </a:lnTo>
                  <a:close/>
                </a:path>
                <a:path w="681989" h="321310">
                  <a:moveTo>
                    <a:pt x="671321" y="0"/>
                  </a:moveTo>
                  <a:lnTo>
                    <a:pt x="62153" y="266081"/>
                  </a:lnTo>
                  <a:lnTo>
                    <a:pt x="47045" y="286791"/>
                  </a:lnTo>
                  <a:lnTo>
                    <a:pt x="72672" y="289776"/>
                  </a:lnTo>
                  <a:lnTo>
                    <a:pt x="681736" y="23621"/>
                  </a:lnTo>
                  <a:lnTo>
                    <a:pt x="671321" y="0"/>
                  </a:lnTo>
                  <a:close/>
                </a:path>
                <a:path w="681989" h="321310">
                  <a:moveTo>
                    <a:pt x="48917" y="284225"/>
                  </a:moveTo>
                  <a:lnTo>
                    <a:pt x="25018" y="284225"/>
                  </a:lnTo>
                  <a:lnTo>
                    <a:pt x="47045" y="286791"/>
                  </a:lnTo>
                  <a:lnTo>
                    <a:pt x="48917" y="28422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75560" y="2122932"/>
              <a:ext cx="3720084" cy="287578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631383" y="2158746"/>
              <a:ext cx="3613150" cy="2769235"/>
            </a:xfrm>
            <a:custGeom>
              <a:avLst/>
              <a:gdLst/>
              <a:ahLst/>
              <a:cxnLst/>
              <a:rect l="l" t="t" r="r" b="b"/>
              <a:pathLst>
                <a:path w="3613150" h="2769235">
                  <a:moveTo>
                    <a:pt x="1210747" y="0"/>
                  </a:moveTo>
                  <a:lnTo>
                    <a:pt x="1165189" y="2185"/>
                  </a:lnTo>
                  <a:lnTo>
                    <a:pt x="1119233" y="7976"/>
                  </a:lnTo>
                  <a:lnTo>
                    <a:pt x="1072976" y="17183"/>
                  </a:lnTo>
                  <a:lnTo>
                    <a:pt x="1026514" y="29620"/>
                  </a:lnTo>
                  <a:lnTo>
                    <a:pt x="979943" y="45100"/>
                  </a:lnTo>
                  <a:lnTo>
                    <a:pt x="933361" y="63435"/>
                  </a:lnTo>
                  <a:lnTo>
                    <a:pt x="886863" y="84439"/>
                  </a:lnTo>
                  <a:lnTo>
                    <a:pt x="840546" y="107924"/>
                  </a:lnTo>
                  <a:lnTo>
                    <a:pt x="794506" y="133703"/>
                  </a:lnTo>
                  <a:lnTo>
                    <a:pt x="748839" y="161588"/>
                  </a:lnTo>
                  <a:lnTo>
                    <a:pt x="703643" y="191394"/>
                  </a:lnTo>
                  <a:lnTo>
                    <a:pt x="659013" y="222931"/>
                  </a:lnTo>
                  <a:lnTo>
                    <a:pt x="615045" y="256014"/>
                  </a:lnTo>
                  <a:lnTo>
                    <a:pt x="571837" y="290456"/>
                  </a:lnTo>
                  <a:lnTo>
                    <a:pt x="529485" y="326068"/>
                  </a:lnTo>
                  <a:lnTo>
                    <a:pt x="488085" y="362664"/>
                  </a:lnTo>
                  <a:lnTo>
                    <a:pt x="447733" y="400056"/>
                  </a:lnTo>
                  <a:lnTo>
                    <a:pt x="408526" y="438058"/>
                  </a:lnTo>
                  <a:lnTo>
                    <a:pt x="370561" y="476483"/>
                  </a:lnTo>
                  <a:lnTo>
                    <a:pt x="333933" y="515142"/>
                  </a:lnTo>
                  <a:lnTo>
                    <a:pt x="298740" y="553849"/>
                  </a:lnTo>
                  <a:lnTo>
                    <a:pt x="265077" y="592417"/>
                  </a:lnTo>
                  <a:lnTo>
                    <a:pt x="233041" y="630659"/>
                  </a:lnTo>
                  <a:lnTo>
                    <a:pt x="202728" y="668387"/>
                  </a:lnTo>
                  <a:lnTo>
                    <a:pt x="174235" y="705414"/>
                  </a:lnTo>
                  <a:lnTo>
                    <a:pt x="147658" y="741553"/>
                  </a:lnTo>
                  <a:lnTo>
                    <a:pt x="123094" y="776617"/>
                  </a:lnTo>
                  <a:lnTo>
                    <a:pt x="100639" y="810418"/>
                  </a:lnTo>
                  <a:lnTo>
                    <a:pt x="80390" y="842771"/>
                  </a:lnTo>
                  <a:lnTo>
                    <a:pt x="46892" y="902378"/>
                  </a:lnTo>
                  <a:lnTo>
                    <a:pt x="15562" y="978204"/>
                  </a:lnTo>
                  <a:lnTo>
                    <a:pt x="4543" y="1027722"/>
                  </a:lnTo>
                  <a:lnTo>
                    <a:pt x="0" y="1077596"/>
                  </a:lnTo>
                  <a:lnTo>
                    <a:pt x="1149" y="1127613"/>
                  </a:lnTo>
                  <a:lnTo>
                    <a:pt x="7210" y="1177558"/>
                  </a:lnTo>
                  <a:lnTo>
                    <a:pt x="17400" y="1227217"/>
                  </a:lnTo>
                  <a:lnTo>
                    <a:pt x="30937" y="1276376"/>
                  </a:lnTo>
                  <a:lnTo>
                    <a:pt x="47040" y="1324821"/>
                  </a:lnTo>
                  <a:lnTo>
                    <a:pt x="64926" y="1372336"/>
                  </a:lnTo>
                  <a:lnTo>
                    <a:pt x="83812" y="1418708"/>
                  </a:lnTo>
                  <a:lnTo>
                    <a:pt x="102918" y="1463722"/>
                  </a:lnTo>
                  <a:lnTo>
                    <a:pt x="121461" y="1507164"/>
                  </a:lnTo>
                  <a:lnTo>
                    <a:pt x="138660" y="1548819"/>
                  </a:lnTo>
                  <a:lnTo>
                    <a:pt x="153731" y="1588474"/>
                  </a:lnTo>
                  <a:lnTo>
                    <a:pt x="165893" y="1625914"/>
                  </a:lnTo>
                  <a:lnTo>
                    <a:pt x="174365" y="1660924"/>
                  </a:lnTo>
                  <a:lnTo>
                    <a:pt x="178364" y="1693290"/>
                  </a:lnTo>
                  <a:lnTo>
                    <a:pt x="178169" y="1718181"/>
                  </a:lnTo>
                  <a:lnTo>
                    <a:pt x="171024" y="1778997"/>
                  </a:lnTo>
                  <a:lnTo>
                    <a:pt x="157467" y="1852422"/>
                  </a:lnTo>
                  <a:lnTo>
                    <a:pt x="149258" y="1893073"/>
                  </a:lnTo>
                  <a:lnTo>
                    <a:pt x="140614" y="1935929"/>
                  </a:lnTo>
                  <a:lnTo>
                    <a:pt x="131925" y="1980675"/>
                  </a:lnTo>
                  <a:lnTo>
                    <a:pt x="123581" y="2026993"/>
                  </a:lnTo>
                  <a:lnTo>
                    <a:pt x="115971" y="2074570"/>
                  </a:lnTo>
                  <a:lnTo>
                    <a:pt x="109484" y="2123088"/>
                  </a:lnTo>
                  <a:lnTo>
                    <a:pt x="104510" y="2172232"/>
                  </a:lnTo>
                  <a:lnTo>
                    <a:pt x="101438" y="2221686"/>
                  </a:lnTo>
                  <a:lnTo>
                    <a:pt x="100658" y="2271135"/>
                  </a:lnTo>
                  <a:lnTo>
                    <a:pt x="102560" y="2320263"/>
                  </a:lnTo>
                  <a:lnTo>
                    <a:pt x="107532" y="2368753"/>
                  </a:lnTo>
                  <a:lnTo>
                    <a:pt x="115965" y="2416291"/>
                  </a:lnTo>
                  <a:lnTo>
                    <a:pt x="128248" y="2462560"/>
                  </a:lnTo>
                  <a:lnTo>
                    <a:pt x="144770" y="2507245"/>
                  </a:lnTo>
                  <a:lnTo>
                    <a:pt x="165921" y="2550029"/>
                  </a:lnTo>
                  <a:lnTo>
                    <a:pt x="192090" y="2590598"/>
                  </a:lnTo>
                  <a:lnTo>
                    <a:pt x="223667" y="2628635"/>
                  </a:lnTo>
                  <a:lnTo>
                    <a:pt x="261041" y="2663824"/>
                  </a:lnTo>
                  <a:lnTo>
                    <a:pt x="323821" y="2705929"/>
                  </a:lnTo>
                  <a:lnTo>
                    <a:pt x="358559" y="2722486"/>
                  </a:lnTo>
                  <a:lnTo>
                    <a:pt x="395352" y="2736253"/>
                  </a:lnTo>
                  <a:lnTo>
                    <a:pt x="434071" y="2747387"/>
                  </a:lnTo>
                  <a:lnTo>
                    <a:pt x="474583" y="2756044"/>
                  </a:lnTo>
                  <a:lnTo>
                    <a:pt x="516757" y="2762379"/>
                  </a:lnTo>
                  <a:lnTo>
                    <a:pt x="560461" y="2766550"/>
                  </a:lnTo>
                  <a:lnTo>
                    <a:pt x="605565" y="2768710"/>
                  </a:lnTo>
                  <a:lnTo>
                    <a:pt x="651936" y="2769018"/>
                  </a:lnTo>
                  <a:lnTo>
                    <a:pt x="699444" y="2767628"/>
                  </a:lnTo>
                  <a:lnTo>
                    <a:pt x="747956" y="2764696"/>
                  </a:lnTo>
                  <a:lnTo>
                    <a:pt x="797343" y="2760380"/>
                  </a:lnTo>
                  <a:lnTo>
                    <a:pt x="847471" y="2754833"/>
                  </a:lnTo>
                  <a:lnTo>
                    <a:pt x="898210" y="2748213"/>
                  </a:lnTo>
                  <a:lnTo>
                    <a:pt x="949428" y="2740675"/>
                  </a:lnTo>
                  <a:lnTo>
                    <a:pt x="1000995" y="2732376"/>
                  </a:lnTo>
                  <a:lnTo>
                    <a:pt x="1052777" y="2723471"/>
                  </a:lnTo>
                  <a:lnTo>
                    <a:pt x="1104645" y="2714117"/>
                  </a:lnTo>
                  <a:lnTo>
                    <a:pt x="1156466" y="2704468"/>
                  </a:lnTo>
                  <a:lnTo>
                    <a:pt x="1208110" y="2694682"/>
                  </a:lnTo>
                  <a:lnTo>
                    <a:pt x="1259444" y="2684914"/>
                  </a:lnTo>
                  <a:lnTo>
                    <a:pt x="1310338" y="2675320"/>
                  </a:lnTo>
                  <a:lnTo>
                    <a:pt x="1360660" y="2666057"/>
                  </a:lnTo>
                  <a:lnTo>
                    <a:pt x="1410279" y="2657279"/>
                  </a:lnTo>
                  <a:lnTo>
                    <a:pt x="1459062" y="2649144"/>
                  </a:lnTo>
                  <a:lnTo>
                    <a:pt x="1506880" y="2641807"/>
                  </a:lnTo>
                  <a:lnTo>
                    <a:pt x="1553600" y="2635423"/>
                  </a:lnTo>
                  <a:lnTo>
                    <a:pt x="1599091" y="2630150"/>
                  </a:lnTo>
                  <a:lnTo>
                    <a:pt x="1643221" y="2626143"/>
                  </a:lnTo>
                  <a:lnTo>
                    <a:pt x="1685859" y="2623557"/>
                  </a:lnTo>
                  <a:lnTo>
                    <a:pt x="1726875" y="2622549"/>
                  </a:lnTo>
                  <a:lnTo>
                    <a:pt x="1785248" y="2622857"/>
                  </a:lnTo>
                  <a:lnTo>
                    <a:pt x="1843444" y="2624141"/>
                  </a:lnTo>
                  <a:lnTo>
                    <a:pt x="1901374" y="2626273"/>
                  </a:lnTo>
                  <a:lnTo>
                    <a:pt x="1958947" y="2629120"/>
                  </a:lnTo>
                  <a:lnTo>
                    <a:pt x="2016073" y="2632552"/>
                  </a:lnTo>
                  <a:lnTo>
                    <a:pt x="2072662" y="2636437"/>
                  </a:lnTo>
                  <a:lnTo>
                    <a:pt x="2128623" y="2640646"/>
                  </a:lnTo>
                  <a:lnTo>
                    <a:pt x="2183868" y="2645047"/>
                  </a:lnTo>
                  <a:lnTo>
                    <a:pt x="2238305" y="2649509"/>
                  </a:lnTo>
                  <a:lnTo>
                    <a:pt x="2291844" y="2653902"/>
                  </a:lnTo>
                  <a:lnTo>
                    <a:pt x="2344396" y="2658094"/>
                  </a:lnTo>
                  <a:lnTo>
                    <a:pt x="2395871" y="2661954"/>
                  </a:lnTo>
                  <a:lnTo>
                    <a:pt x="2446177" y="2665353"/>
                  </a:lnTo>
                  <a:lnTo>
                    <a:pt x="2495226" y="2668158"/>
                  </a:lnTo>
                  <a:lnTo>
                    <a:pt x="2542927" y="2670239"/>
                  </a:lnTo>
                  <a:lnTo>
                    <a:pt x="2589189" y="2671465"/>
                  </a:lnTo>
                  <a:lnTo>
                    <a:pt x="2633924" y="2671705"/>
                  </a:lnTo>
                  <a:lnTo>
                    <a:pt x="2677040" y="2670829"/>
                  </a:lnTo>
                  <a:lnTo>
                    <a:pt x="2718448" y="2668704"/>
                  </a:lnTo>
                  <a:lnTo>
                    <a:pt x="2758057" y="2665202"/>
                  </a:lnTo>
                  <a:lnTo>
                    <a:pt x="2831521" y="2653537"/>
                  </a:lnTo>
                  <a:lnTo>
                    <a:pt x="2899163" y="2631958"/>
                  </a:lnTo>
                  <a:lnTo>
                    <a:pt x="2935572" y="2615653"/>
                  </a:lnTo>
                  <a:lnTo>
                    <a:pt x="2973350" y="2595971"/>
                  </a:lnTo>
                  <a:lnTo>
                    <a:pt x="3012232" y="2573135"/>
                  </a:lnTo>
                  <a:lnTo>
                    <a:pt x="3051949" y="2547369"/>
                  </a:lnTo>
                  <a:lnTo>
                    <a:pt x="3092236" y="2518898"/>
                  </a:lnTo>
                  <a:lnTo>
                    <a:pt x="3132826" y="2487944"/>
                  </a:lnTo>
                  <a:lnTo>
                    <a:pt x="3173452" y="2454731"/>
                  </a:lnTo>
                  <a:lnTo>
                    <a:pt x="3213847" y="2419485"/>
                  </a:lnTo>
                  <a:lnTo>
                    <a:pt x="3253746" y="2382428"/>
                  </a:lnTo>
                  <a:lnTo>
                    <a:pt x="3292880" y="2343784"/>
                  </a:lnTo>
                  <a:lnTo>
                    <a:pt x="3330984" y="2303778"/>
                  </a:lnTo>
                  <a:lnTo>
                    <a:pt x="3367790" y="2262634"/>
                  </a:lnTo>
                  <a:lnTo>
                    <a:pt x="3403033" y="2220574"/>
                  </a:lnTo>
                  <a:lnTo>
                    <a:pt x="3436445" y="2177824"/>
                  </a:lnTo>
                  <a:lnTo>
                    <a:pt x="3467760" y="2134606"/>
                  </a:lnTo>
                  <a:lnTo>
                    <a:pt x="3496711" y="2091146"/>
                  </a:lnTo>
                  <a:lnTo>
                    <a:pt x="3523031" y="2047666"/>
                  </a:lnTo>
                  <a:lnTo>
                    <a:pt x="3546454" y="2004391"/>
                  </a:lnTo>
                  <a:lnTo>
                    <a:pt x="3566713" y="1961545"/>
                  </a:lnTo>
                  <a:lnTo>
                    <a:pt x="3583542" y="1919351"/>
                  </a:lnTo>
                  <a:lnTo>
                    <a:pt x="3596673" y="1878034"/>
                  </a:lnTo>
                  <a:lnTo>
                    <a:pt x="3605840" y="1837816"/>
                  </a:lnTo>
                  <a:lnTo>
                    <a:pt x="3612232" y="1786488"/>
                  </a:lnTo>
                  <a:lnTo>
                    <a:pt x="3612761" y="1737932"/>
                  </a:lnTo>
                  <a:lnTo>
                    <a:pt x="3607841" y="1691991"/>
                  </a:lnTo>
                  <a:lnTo>
                    <a:pt x="3597887" y="1648503"/>
                  </a:lnTo>
                  <a:lnTo>
                    <a:pt x="3583312" y="1607310"/>
                  </a:lnTo>
                  <a:lnTo>
                    <a:pt x="3564532" y="1568252"/>
                  </a:lnTo>
                  <a:lnTo>
                    <a:pt x="3541959" y="1531170"/>
                  </a:lnTo>
                  <a:lnTo>
                    <a:pt x="3516009" y="1495903"/>
                  </a:lnTo>
                  <a:lnTo>
                    <a:pt x="3487095" y="1462293"/>
                  </a:lnTo>
                  <a:lnTo>
                    <a:pt x="3455631" y="1430180"/>
                  </a:lnTo>
                  <a:lnTo>
                    <a:pt x="3422033" y="1399405"/>
                  </a:lnTo>
                  <a:lnTo>
                    <a:pt x="3386713" y="1369807"/>
                  </a:lnTo>
                  <a:lnTo>
                    <a:pt x="3350086" y="1341228"/>
                  </a:lnTo>
                  <a:lnTo>
                    <a:pt x="3312567" y="1313508"/>
                  </a:lnTo>
                  <a:lnTo>
                    <a:pt x="3274570" y="1286487"/>
                  </a:lnTo>
                  <a:lnTo>
                    <a:pt x="3236508" y="1260005"/>
                  </a:lnTo>
                  <a:lnTo>
                    <a:pt x="3198796" y="1233904"/>
                  </a:lnTo>
                  <a:lnTo>
                    <a:pt x="3161848" y="1208024"/>
                  </a:lnTo>
                  <a:lnTo>
                    <a:pt x="3125782" y="1184971"/>
                  </a:lnTo>
                  <a:lnTo>
                    <a:pt x="3086784" y="1164495"/>
                  </a:lnTo>
                  <a:lnTo>
                    <a:pt x="3045184" y="1146283"/>
                  </a:lnTo>
                  <a:lnTo>
                    <a:pt x="3001312" y="1130024"/>
                  </a:lnTo>
                  <a:lnTo>
                    <a:pt x="2955497" y="1115405"/>
                  </a:lnTo>
                  <a:lnTo>
                    <a:pt x="2908069" y="1102117"/>
                  </a:lnTo>
                  <a:lnTo>
                    <a:pt x="2859358" y="1089846"/>
                  </a:lnTo>
                  <a:lnTo>
                    <a:pt x="2809693" y="1078281"/>
                  </a:lnTo>
                  <a:lnTo>
                    <a:pt x="2759403" y="1067111"/>
                  </a:lnTo>
                  <a:lnTo>
                    <a:pt x="2708819" y="1056024"/>
                  </a:lnTo>
                  <a:lnTo>
                    <a:pt x="2658270" y="1044708"/>
                  </a:lnTo>
                  <a:lnTo>
                    <a:pt x="2608086" y="1032852"/>
                  </a:lnTo>
                  <a:lnTo>
                    <a:pt x="2558596" y="1020145"/>
                  </a:lnTo>
                  <a:lnTo>
                    <a:pt x="2510129" y="1006273"/>
                  </a:lnTo>
                  <a:lnTo>
                    <a:pt x="2463016" y="990927"/>
                  </a:lnTo>
                  <a:lnTo>
                    <a:pt x="2417586" y="973794"/>
                  </a:lnTo>
                  <a:lnTo>
                    <a:pt x="2374169" y="954562"/>
                  </a:lnTo>
                  <a:lnTo>
                    <a:pt x="2333095" y="932921"/>
                  </a:lnTo>
                  <a:lnTo>
                    <a:pt x="2294692" y="908557"/>
                  </a:lnTo>
                  <a:lnTo>
                    <a:pt x="2256753" y="879326"/>
                  </a:lnTo>
                  <a:lnTo>
                    <a:pt x="2220787" y="846445"/>
                  </a:lnTo>
                  <a:lnTo>
                    <a:pt x="2186602" y="810409"/>
                  </a:lnTo>
                  <a:lnTo>
                    <a:pt x="2154009" y="771711"/>
                  </a:lnTo>
                  <a:lnTo>
                    <a:pt x="2122816" y="730845"/>
                  </a:lnTo>
                  <a:lnTo>
                    <a:pt x="2092832" y="688307"/>
                  </a:lnTo>
                  <a:lnTo>
                    <a:pt x="2063867" y="644589"/>
                  </a:lnTo>
                  <a:lnTo>
                    <a:pt x="2035729" y="600186"/>
                  </a:lnTo>
                  <a:lnTo>
                    <a:pt x="2008227" y="555593"/>
                  </a:lnTo>
                  <a:lnTo>
                    <a:pt x="1981172" y="511303"/>
                  </a:lnTo>
                  <a:lnTo>
                    <a:pt x="1954371" y="467810"/>
                  </a:lnTo>
                  <a:lnTo>
                    <a:pt x="1927633" y="425609"/>
                  </a:lnTo>
                  <a:lnTo>
                    <a:pt x="1900769" y="385194"/>
                  </a:lnTo>
                  <a:lnTo>
                    <a:pt x="1873587" y="347059"/>
                  </a:lnTo>
                  <a:lnTo>
                    <a:pt x="1845897" y="311699"/>
                  </a:lnTo>
                  <a:lnTo>
                    <a:pt x="1817506" y="279606"/>
                  </a:lnTo>
                  <a:lnTo>
                    <a:pt x="1788225" y="251276"/>
                  </a:lnTo>
                  <a:lnTo>
                    <a:pt x="1757863" y="227202"/>
                  </a:lnTo>
                  <a:lnTo>
                    <a:pt x="1713356" y="195384"/>
                  </a:lnTo>
                  <a:lnTo>
                    <a:pt x="1672057" y="165429"/>
                  </a:lnTo>
                  <a:lnTo>
                    <a:pt x="1632942" y="137481"/>
                  </a:lnTo>
                  <a:lnTo>
                    <a:pt x="1594992" y="111684"/>
                  </a:lnTo>
                  <a:lnTo>
                    <a:pt x="1557185" y="88182"/>
                  </a:lnTo>
                  <a:lnTo>
                    <a:pt x="1518499" y="67119"/>
                  </a:lnTo>
                  <a:lnTo>
                    <a:pt x="1477914" y="48638"/>
                  </a:lnTo>
                  <a:lnTo>
                    <a:pt x="1434408" y="32883"/>
                  </a:lnTo>
                  <a:lnTo>
                    <a:pt x="1386959" y="19998"/>
                  </a:lnTo>
                  <a:lnTo>
                    <a:pt x="1334547" y="10127"/>
                  </a:lnTo>
                  <a:lnTo>
                    <a:pt x="1276150" y="3412"/>
                  </a:lnTo>
                  <a:lnTo>
                    <a:pt x="1210747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2984500"/>
            <a:chOff x="2468796" y="2034482"/>
            <a:chExt cx="3898900" cy="298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255" y="4251953"/>
              <a:ext cx="300279" cy="3002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4267200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8" y="4262627"/>
              <a:ext cx="237744" cy="237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1761" y="4648962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91761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7396" y="4701482"/>
              <a:ext cx="317132" cy="3171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743962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1300" y="4428706"/>
              <a:ext cx="877849" cy="5029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939034" y="4451223"/>
              <a:ext cx="681990" cy="321310"/>
            </a:xfrm>
            <a:custGeom>
              <a:avLst/>
              <a:gdLst/>
              <a:ahLst/>
              <a:cxnLst/>
              <a:rect l="l" t="t" r="r" b="b"/>
              <a:pathLst>
                <a:path w="681989" h="321310">
                  <a:moveTo>
                    <a:pt x="78486" y="209803"/>
                  </a:moveTo>
                  <a:lnTo>
                    <a:pt x="70358" y="211074"/>
                  </a:lnTo>
                  <a:lnTo>
                    <a:pt x="0" y="307339"/>
                  </a:lnTo>
                  <a:lnTo>
                    <a:pt x="111379" y="320420"/>
                  </a:lnTo>
                  <a:lnTo>
                    <a:pt x="118491" y="321182"/>
                  </a:lnTo>
                  <a:lnTo>
                    <a:pt x="124968" y="316102"/>
                  </a:lnTo>
                  <a:lnTo>
                    <a:pt x="125730" y="308990"/>
                  </a:lnTo>
                  <a:lnTo>
                    <a:pt x="28702" y="308990"/>
                  </a:lnTo>
                  <a:lnTo>
                    <a:pt x="18288" y="285241"/>
                  </a:lnTo>
                  <a:lnTo>
                    <a:pt x="62153" y="266081"/>
                  </a:lnTo>
                  <a:lnTo>
                    <a:pt x="86995" y="232028"/>
                  </a:lnTo>
                  <a:lnTo>
                    <a:pt x="91313" y="226313"/>
                  </a:lnTo>
                  <a:lnTo>
                    <a:pt x="90043" y="218185"/>
                  </a:lnTo>
                  <a:lnTo>
                    <a:pt x="84201" y="213994"/>
                  </a:lnTo>
                  <a:lnTo>
                    <a:pt x="78486" y="209803"/>
                  </a:lnTo>
                  <a:close/>
                </a:path>
                <a:path w="681989" h="321310">
                  <a:moveTo>
                    <a:pt x="62153" y="266081"/>
                  </a:moveTo>
                  <a:lnTo>
                    <a:pt x="18288" y="285241"/>
                  </a:lnTo>
                  <a:lnTo>
                    <a:pt x="28702" y="308990"/>
                  </a:lnTo>
                  <a:lnTo>
                    <a:pt x="38292" y="304800"/>
                  </a:lnTo>
                  <a:lnTo>
                    <a:pt x="33909" y="304800"/>
                  </a:lnTo>
                  <a:lnTo>
                    <a:pt x="25018" y="284225"/>
                  </a:lnTo>
                  <a:lnTo>
                    <a:pt x="48917" y="284225"/>
                  </a:lnTo>
                  <a:lnTo>
                    <a:pt x="62153" y="266081"/>
                  </a:lnTo>
                  <a:close/>
                </a:path>
                <a:path w="681989" h="321310">
                  <a:moveTo>
                    <a:pt x="72672" y="289776"/>
                  </a:moveTo>
                  <a:lnTo>
                    <a:pt x="28702" y="308990"/>
                  </a:lnTo>
                  <a:lnTo>
                    <a:pt x="125730" y="308990"/>
                  </a:lnTo>
                  <a:lnTo>
                    <a:pt x="126618" y="301878"/>
                  </a:lnTo>
                  <a:lnTo>
                    <a:pt x="121539" y="295528"/>
                  </a:lnTo>
                  <a:lnTo>
                    <a:pt x="72672" y="289776"/>
                  </a:lnTo>
                  <a:close/>
                </a:path>
                <a:path w="681989" h="321310">
                  <a:moveTo>
                    <a:pt x="25018" y="284225"/>
                  </a:moveTo>
                  <a:lnTo>
                    <a:pt x="33909" y="304800"/>
                  </a:lnTo>
                  <a:lnTo>
                    <a:pt x="47045" y="286791"/>
                  </a:lnTo>
                  <a:lnTo>
                    <a:pt x="25018" y="284225"/>
                  </a:lnTo>
                  <a:close/>
                </a:path>
                <a:path w="681989" h="321310">
                  <a:moveTo>
                    <a:pt x="47045" y="286791"/>
                  </a:moveTo>
                  <a:lnTo>
                    <a:pt x="33909" y="304800"/>
                  </a:lnTo>
                  <a:lnTo>
                    <a:pt x="38292" y="304800"/>
                  </a:lnTo>
                  <a:lnTo>
                    <a:pt x="72672" y="289776"/>
                  </a:lnTo>
                  <a:lnTo>
                    <a:pt x="47045" y="286791"/>
                  </a:lnTo>
                  <a:close/>
                </a:path>
                <a:path w="681989" h="321310">
                  <a:moveTo>
                    <a:pt x="671321" y="0"/>
                  </a:moveTo>
                  <a:lnTo>
                    <a:pt x="62153" y="266081"/>
                  </a:lnTo>
                  <a:lnTo>
                    <a:pt x="47045" y="286791"/>
                  </a:lnTo>
                  <a:lnTo>
                    <a:pt x="72672" y="289776"/>
                  </a:lnTo>
                  <a:lnTo>
                    <a:pt x="681736" y="23621"/>
                  </a:lnTo>
                  <a:lnTo>
                    <a:pt x="671321" y="0"/>
                  </a:lnTo>
                  <a:close/>
                </a:path>
                <a:path w="681989" h="321310">
                  <a:moveTo>
                    <a:pt x="48917" y="284225"/>
                  </a:moveTo>
                  <a:lnTo>
                    <a:pt x="25018" y="284225"/>
                  </a:lnTo>
                  <a:lnTo>
                    <a:pt x="47045" y="286791"/>
                  </a:lnTo>
                  <a:lnTo>
                    <a:pt x="48917" y="28422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75560" y="2122932"/>
              <a:ext cx="3720084" cy="287578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631383" y="2158746"/>
              <a:ext cx="3613150" cy="2769235"/>
            </a:xfrm>
            <a:custGeom>
              <a:avLst/>
              <a:gdLst/>
              <a:ahLst/>
              <a:cxnLst/>
              <a:rect l="l" t="t" r="r" b="b"/>
              <a:pathLst>
                <a:path w="3613150" h="2769235">
                  <a:moveTo>
                    <a:pt x="1210747" y="0"/>
                  </a:moveTo>
                  <a:lnTo>
                    <a:pt x="1165189" y="2185"/>
                  </a:lnTo>
                  <a:lnTo>
                    <a:pt x="1119233" y="7976"/>
                  </a:lnTo>
                  <a:lnTo>
                    <a:pt x="1072976" y="17183"/>
                  </a:lnTo>
                  <a:lnTo>
                    <a:pt x="1026514" y="29620"/>
                  </a:lnTo>
                  <a:lnTo>
                    <a:pt x="979943" y="45100"/>
                  </a:lnTo>
                  <a:lnTo>
                    <a:pt x="933361" y="63435"/>
                  </a:lnTo>
                  <a:lnTo>
                    <a:pt x="886863" y="84439"/>
                  </a:lnTo>
                  <a:lnTo>
                    <a:pt x="840546" y="107924"/>
                  </a:lnTo>
                  <a:lnTo>
                    <a:pt x="794506" y="133703"/>
                  </a:lnTo>
                  <a:lnTo>
                    <a:pt x="748839" y="161588"/>
                  </a:lnTo>
                  <a:lnTo>
                    <a:pt x="703643" y="191394"/>
                  </a:lnTo>
                  <a:lnTo>
                    <a:pt x="659013" y="222931"/>
                  </a:lnTo>
                  <a:lnTo>
                    <a:pt x="615045" y="256014"/>
                  </a:lnTo>
                  <a:lnTo>
                    <a:pt x="571837" y="290456"/>
                  </a:lnTo>
                  <a:lnTo>
                    <a:pt x="529485" y="326068"/>
                  </a:lnTo>
                  <a:lnTo>
                    <a:pt x="488085" y="362664"/>
                  </a:lnTo>
                  <a:lnTo>
                    <a:pt x="447733" y="400056"/>
                  </a:lnTo>
                  <a:lnTo>
                    <a:pt x="408526" y="438058"/>
                  </a:lnTo>
                  <a:lnTo>
                    <a:pt x="370561" y="476483"/>
                  </a:lnTo>
                  <a:lnTo>
                    <a:pt x="333933" y="515142"/>
                  </a:lnTo>
                  <a:lnTo>
                    <a:pt x="298740" y="553849"/>
                  </a:lnTo>
                  <a:lnTo>
                    <a:pt x="265077" y="592417"/>
                  </a:lnTo>
                  <a:lnTo>
                    <a:pt x="233041" y="630659"/>
                  </a:lnTo>
                  <a:lnTo>
                    <a:pt x="202728" y="668387"/>
                  </a:lnTo>
                  <a:lnTo>
                    <a:pt x="174235" y="705414"/>
                  </a:lnTo>
                  <a:lnTo>
                    <a:pt x="147658" y="741553"/>
                  </a:lnTo>
                  <a:lnTo>
                    <a:pt x="123094" y="776617"/>
                  </a:lnTo>
                  <a:lnTo>
                    <a:pt x="100639" y="810418"/>
                  </a:lnTo>
                  <a:lnTo>
                    <a:pt x="80390" y="842771"/>
                  </a:lnTo>
                  <a:lnTo>
                    <a:pt x="46892" y="902378"/>
                  </a:lnTo>
                  <a:lnTo>
                    <a:pt x="15562" y="978204"/>
                  </a:lnTo>
                  <a:lnTo>
                    <a:pt x="4543" y="1027722"/>
                  </a:lnTo>
                  <a:lnTo>
                    <a:pt x="0" y="1077596"/>
                  </a:lnTo>
                  <a:lnTo>
                    <a:pt x="1149" y="1127613"/>
                  </a:lnTo>
                  <a:lnTo>
                    <a:pt x="7210" y="1177558"/>
                  </a:lnTo>
                  <a:lnTo>
                    <a:pt x="17400" y="1227217"/>
                  </a:lnTo>
                  <a:lnTo>
                    <a:pt x="30937" y="1276376"/>
                  </a:lnTo>
                  <a:lnTo>
                    <a:pt x="47040" y="1324821"/>
                  </a:lnTo>
                  <a:lnTo>
                    <a:pt x="64926" y="1372336"/>
                  </a:lnTo>
                  <a:lnTo>
                    <a:pt x="83812" y="1418708"/>
                  </a:lnTo>
                  <a:lnTo>
                    <a:pt x="102918" y="1463722"/>
                  </a:lnTo>
                  <a:lnTo>
                    <a:pt x="121461" y="1507164"/>
                  </a:lnTo>
                  <a:lnTo>
                    <a:pt x="138660" y="1548819"/>
                  </a:lnTo>
                  <a:lnTo>
                    <a:pt x="153731" y="1588474"/>
                  </a:lnTo>
                  <a:lnTo>
                    <a:pt x="165893" y="1625914"/>
                  </a:lnTo>
                  <a:lnTo>
                    <a:pt x="174365" y="1660924"/>
                  </a:lnTo>
                  <a:lnTo>
                    <a:pt x="178364" y="1693290"/>
                  </a:lnTo>
                  <a:lnTo>
                    <a:pt x="178169" y="1718181"/>
                  </a:lnTo>
                  <a:lnTo>
                    <a:pt x="171024" y="1778997"/>
                  </a:lnTo>
                  <a:lnTo>
                    <a:pt x="157467" y="1852422"/>
                  </a:lnTo>
                  <a:lnTo>
                    <a:pt x="149258" y="1893073"/>
                  </a:lnTo>
                  <a:lnTo>
                    <a:pt x="140614" y="1935929"/>
                  </a:lnTo>
                  <a:lnTo>
                    <a:pt x="131925" y="1980675"/>
                  </a:lnTo>
                  <a:lnTo>
                    <a:pt x="123581" y="2026993"/>
                  </a:lnTo>
                  <a:lnTo>
                    <a:pt x="115971" y="2074570"/>
                  </a:lnTo>
                  <a:lnTo>
                    <a:pt x="109484" y="2123088"/>
                  </a:lnTo>
                  <a:lnTo>
                    <a:pt x="104510" y="2172232"/>
                  </a:lnTo>
                  <a:lnTo>
                    <a:pt x="101438" y="2221686"/>
                  </a:lnTo>
                  <a:lnTo>
                    <a:pt x="100658" y="2271135"/>
                  </a:lnTo>
                  <a:lnTo>
                    <a:pt x="102560" y="2320263"/>
                  </a:lnTo>
                  <a:lnTo>
                    <a:pt x="107532" y="2368753"/>
                  </a:lnTo>
                  <a:lnTo>
                    <a:pt x="115965" y="2416291"/>
                  </a:lnTo>
                  <a:lnTo>
                    <a:pt x="128248" y="2462560"/>
                  </a:lnTo>
                  <a:lnTo>
                    <a:pt x="144770" y="2507245"/>
                  </a:lnTo>
                  <a:lnTo>
                    <a:pt x="165921" y="2550029"/>
                  </a:lnTo>
                  <a:lnTo>
                    <a:pt x="192090" y="2590598"/>
                  </a:lnTo>
                  <a:lnTo>
                    <a:pt x="223667" y="2628635"/>
                  </a:lnTo>
                  <a:lnTo>
                    <a:pt x="261041" y="2663824"/>
                  </a:lnTo>
                  <a:lnTo>
                    <a:pt x="323821" y="2705929"/>
                  </a:lnTo>
                  <a:lnTo>
                    <a:pt x="358559" y="2722486"/>
                  </a:lnTo>
                  <a:lnTo>
                    <a:pt x="395352" y="2736253"/>
                  </a:lnTo>
                  <a:lnTo>
                    <a:pt x="434071" y="2747387"/>
                  </a:lnTo>
                  <a:lnTo>
                    <a:pt x="474583" y="2756044"/>
                  </a:lnTo>
                  <a:lnTo>
                    <a:pt x="516757" y="2762379"/>
                  </a:lnTo>
                  <a:lnTo>
                    <a:pt x="560461" y="2766550"/>
                  </a:lnTo>
                  <a:lnTo>
                    <a:pt x="605565" y="2768710"/>
                  </a:lnTo>
                  <a:lnTo>
                    <a:pt x="651936" y="2769018"/>
                  </a:lnTo>
                  <a:lnTo>
                    <a:pt x="699444" y="2767628"/>
                  </a:lnTo>
                  <a:lnTo>
                    <a:pt x="747956" y="2764696"/>
                  </a:lnTo>
                  <a:lnTo>
                    <a:pt x="797343" y="2760380"/>
                  </a:lnTo>
                  <a:lnTo>
                    <a:pt x="847471" y="2754833"/>
                  </a:lnTo>
                  <a:lnTo>
                    <a:pt x="898210" y="2748213"/>
                  </a:lnTo>
                  <a:lnTo>
                    <a:pt x="949428" y="2740675"/>
                  </a:lnTo>
                  <a:lnTo>
                    <a:pt x="1000995" y="2732376"/>
                  </a:lnTo>
                  <a:lnTo>
                    <a:pt x="1052777" y="2723471"/>
                  </a:lnTo>
                  <a:lnTo>
                    <a:pt x="1104645" y="2714117"/>
                  </a:lnTo>
                  <a:lnTo>
                    <a:pt x="1156466" y="2704468"/>
                  </a:lnTo>
                  <a:lnTo>
                    <a:pt x="1208110" y="2694682"/>
                  </a:lnTo>
                  <a:lnTo>
                    <a:pt x="1259444" y="2684914"/>
                  </a:lnTo>
                  <a:lnTo>
                    <a:pt x="1310338" y="2675320"/>
                  </a:lnTo>
                  <a:lnTo>
                    <a:pt x="1360660" y="2666057"/>
                  </a:lnTo>
                  <a:lnTo>
                    <a:pt x="1410279" y="2657279"/>
                  </a:lnTo>
                  <a:lnTo>
                    <a:pt x="1459062" y="2649144"/>
                  </a:lnTo>
                  <a:lnTo>
                    <a:pt x="1506880" y="2641807"/>
                  </a:lnTo>
                  <a:lnTo>
                    <a:pt x="1553600" y="2635423"/>
                  </a:lnTo>
                  <a:lnTo>
                    <a:pt x="1599091" y="2630150"/>
                  </a:lnTo>
                  <a:lnTo>
                    <a:pt x="1643221" y="2626143"/>
                  </a:lnTo>
                  <a:lnTo>
                    <a:pt x="1685859" y="2623557"/>
                  </a:lnTo>
                  <a:lnTo>
                    <a:pt x="1726875" y="2622549"/>
                  </a:lnTo>
                  <a:lnTo>
                    <a:pt x="1785248" y="2622857"/>
                  </a:lnTo>
                  <a:lnTo>
                    <a:pt x="1843444" y="2624141"/>
                  </a:lnTo>
                  <a:lnTo>
                    <a:pt x="1901374" y="2626273"/>
                  </a:lnTo>
                  <a:lnTo>
                    <a:pt x="1958947" y="2629120"/>
                  </a:lnTo>
                  <a:lnTo>
                    <a:pt x="2016073" y="2632552"/>
                  </a:lnTo>
                  <a:lnTo>
                    <a:pt x="2072662" y="2636437"/>
                  </a:lnTo>
                  <a:lnTo>
                    <a:pt x="2128623" y="2640646"/>
                  </a:lnTo>
                  <a:lnTo>
                    <a:pt x="2183868" y="2645047"/>
                  </a:lnTo>
                  <a:lnTo>
                    <a:pt x="2238305" y="2649509"/>
                  </a:lnTo>
                  <a:lnTo>
                    <a:pt x="2291844" y="2653902"/>
                  </a:lnTo>
                  <a:lnTo>
                    <a:pt x="2344396" y="2658094"/>
                  </a:lnTo>
                  <a:lnTo>
                    <a:pt x="2395871" y="2661954"/>
                  </a:lnTo>
                  <a:lnTo>
                    <a:pt x="2446177" y="2665353"/>
                  </a:lnTo>
                  <a:lnTo>
                    <a:pt x="2495226" y="2668158"/>
                  </a:lnTo>
                  <a:lnTo>
                    <a:pt x="2542927" y="2670239"/>
                  </a:lnTo>
                  <a:lnTo>
                    <a:pt x="2589189" y="2671465"/>
                  </a:lnTo>
                  <a:lnTo>
                    <a:pt x="2633924" y="2671705"/>
                  </a:lnTo>
                  <a:lnTo>
                    <a:pt x="2677040" y="2670829"/>
                  </a:lnTo>
                  <a:lnTo>
                    <a:pt x="2718448" y="2668704"/>
                  </a:lnTo>
                  <a:lnTo>
                    <a:pt x="2758057" y="2665202"/>
                  </a:lnTo>
                  <a:lnTo>
                    <a:pt x="2831521" y="2653537"/>
                  </a:lnTo>
                  <a:lnTo>
                    <a:pt x="2899163" y="2631958"/>
                  </a:lnTo>
                  <a:lnTo>
                    <a:pt x="2935572" y="2615653"/>
                  </a:lnTo>
                  <a:lnTo>
                    <a:pt x="2973350" y="2595971"/>
                  </a:lnTo>
                  <a:lnTo>
                    <a:pt x="3012232" y="2573135"/>
                  </a:lnTo>
                  <a:lnTo>
                    <a:pt x="3051949" y="2547369"/>
                  </a:lnTo>
                  <a:lnTo>
                    <a:pt x="3092236" y="2518898"/>
                  </a:lnTo>
                  <a:lnTo>
                    <a:pt x="3132826" y="2487944"/>
                  </a:lnTo>
                  <a:lnTo>
                    <a:pt x="3173452" y="2454731"/>
                  </a:lnTo>
                  <a:lnTo>
                    <a:pt x="3213847" y="2419485"/>
                  </a:lnTo>
                  <a:lnTo>
                    <a:pt x="3253746" y="2382428"/>
                  </a:lnTo>
                  <a:lnTo>
                    <a:pt x="3292880" y="2343784"/>
                  </a:lnTo>
                  <a:lnTo>
                    <a:pt x="3330984" y="2303778"/>
                  </a:lnTo>
                  <a:lnTo>
                    <a:pt x="3367790" y="2262634"/>
                  </a:lnTo>
                  <a:lnTo>
                    <a:pt x="3403033" y="2220574"/>
                  </a:lnTo>
                  <a:lnTo>
                    <a:pt x="3436445" y="2177824"/>
                  </a:lnTo>
                  <a:lnTo>
                    <a:pt x="3467760" y="2134606"/>
                  </a:lnTo>
                  <a:lnTo>
                    <a:pt x="3496711" y="2091146"/>
                  </a:lnTo>
                  <a:lnTo>
                    <a:pt x="3523031" y="2047666"/>
                  </a:lnTo>
                  <a:lnTo>
                    <a:pt x="3546454" y="2004391"/>
                  </a:lnTo>
                  <a:lnTo>
                    <a:pt x="3566713" y="1961545"/>
                  </a:lnTo>
                  <a:lnTo>
                    <a:pt x="3583542" y="1919351"/>
                  </a:lnTo>
                  <a:lnTo>
                    <a:pt x="3596673" y="1878034"/>
                  </a:lnTo>
                  <a:lnTo>
                    <a:pt x="3605840" y="1837816"/>
                  </a:lnTo>
                  <a:lnTo>
                    <a:pt x="3612232" y="1786488"/>
                  </a:lnTo>
                  <a:lnTo>
                    <a:pt x="3612761" y="1737932"/>
                  </a:lnTo>
                  <a:lnTo>
                    <a:pt x="3607841" y="1691991"/>
                  </a:lnTo>
                  <a:lnTo>
                    <a:pt x="3597887" y="1648503"/>
                  </a:lnTo>
                  <a:lnTo>
                    <a:pt x="3583312" y="1607310"/>
                  </a:lnTo>
                  <a:lnTo>
                    <a:pt x="3564532" y="1568252"/>
                  </a:lnTo>
                  <a:lnTo>
                    <a:pt x="3541959" y="1531170"/>
                  </a:lnTo>
                  <a:lnTo>
                    <a:pt x="3516009" y="1495903"/>
                  </a:lnTo>
                  <a:lnTo>
                    <a:pt x="3487095" y="1462293"/>
                  </a:lnTo>
                  <a:lnTo>
                    <a:pt x="3455631" y="1430180"/>
                  </a:lnTo>
                  <a:lnTo>
                    <a:pt x="3422033" y="1399405"/>
                  </a:lnTo>
                  <a:lnTo>
                    <a:pt x="3386713" y="1369807"/>
                  </a:lnTo>
                  <a:lnTo>
                    <a:pt x="3350086" y="1341228"/>
                  </a:lnTo>
                  <a:lnTo>
                    <a:pt x="3312567" y="1313508"/>
                  </a:lnTo>
                  <a:lnTo>
                    <a:pt x="3274570" y="1286487"/>
                  </a:lnTo>
                  <a:lnTo>
                    <a:pt x="3236508" y="1260005"/>
                  </a:lnTo>
                  <a:lnTo>
                    <a:pt x="3198796" y="1233904"/>
                  </a:lnTo>
                  <a:lnTo>
                    <a:pt x="3161848" y="1208024"/>
                  </a:lnTo>
                  <a:lnTo>
                    <a:pt x="3125782" y="1184971"/>
                  </a:lnTo>
                  <a:lnTo>
                    <a:pt x="3086784" y="1164495"/>
                  </a:lnTo>
                  <a:lnTo>
                    <a:pt x="3045184" y="1146283"/>
                  </a:lnTo>
                  <a:lnTo>
                    <a:pt x="3001312" y="1130024"/>
                  </a:lnTo>
                  <a:lnTo>
                    <a:pt x="2955497" y="1115405"/>
                  </a:lnTo>
                  <a:lnTo>
                    <a:pt x="2908069" y="1102117"/>
                  </a:lnTo>
                  <a:lnTo>
                    <a:pt x="2859358" y="1089846"/>
                  </a:lnTo>
                  <a:lnTo>
                    <a:pt x="2809693" y="1078281"/>
                  </a:lnTo>
                  <a:lnTo>
                    <a:pt x="2759403" y="1067111"/>
                  </a:lnTo>
                  <a:lnTo>
                    <a:pt x="2708819" y="1056024"/>
                  </a:lnTo>
                  <a:lnTo>
                    <a:pt x="2658270" y="1044708"/>
                  </a:lnTo>
                  <a:lnTo>
                    <a:pt x="2608086" y="1032852"/>
                  </a:lnTo>
                  <a:lnTo>
                    <a:pt x="2558596" y="1020145"/>
                  </a:lnTo>
                  <a:lnTo>
                    <a:pt x="2510129" y="1006273"/>
                  </a:lnTo>
                  <a:lnTo>
                    <a:pt x="2463016" y="990927"/>
                  </a:lnTo>
                  <a:lnTo>
                    <a:pt x="2417586" y="973794"/>
                  </a:lnTo>
                  <a:lnTo>
                    <a:pt x="2374169" y="954562"/>
                  </a:lnTo>
                  <a:lnTo>
                    <a:pt x="2333095" y="932921"/>
                  </a:lnTo>
                  <a:lnTo>
                    <a:pt x="2294692" y="908557"/>
                  </a:lnTo>
                  <a:lnTo>
                    <a:pt x="2256753" y="879326"/>
                  </a:lnTo>
                  <a:lnTo>
                    <a:pt x="2220787" y="846445"/>
                  </a:lnTo>
                  <a:lnTo>
                    <a:pt x="2186602" y="810409"/>
                  </a:lnTo>
                  <a:lnTo>
                    <a:pt x="2154009" y="771711"/>
                  </a:lnTo>
                  <a:lnTo>
                    <a:pt x="2122816" y="730845"/>
                  </a:lnTo>
                  <a:lnTo>
                    <a:pt x="2092832" y="688307"/>
                  </a:lnTo>
                  <a:lnTo>
                    <a:pt x="2063867" y="644589"/>
                  </a:lnTo>
                  <a:lnTo>
                    <a:pt x="2035729" y="600186"/>
                  </a:lnTo>
                  <a:lnTo>
                    <a:pt x="2008227" y="555593"/>
                  </a:lnTo>
                  <a:lnTo>
                    <a:pt x="1981172" y="511303"/>
                  </a:lnTo>
                  <a:lnTo>
                    <a:pt x="1954371" y="467810"/>
                  </a:lnTo>
                  <a:lnTo>
                    <a:pt x="1927633" y="425609"/>
                  </a:lnTo>
                  <a:lnTo>
                    <a:pt x="1900769" y="385194"/>
                  </a:lnTo>
                  <a:lnTo>
                    <a:pt x="1873587" y="347059"/>
                  </a:lnTo>
                  <a:lnTo>
                    <a:pt x="1845897" y="311699"/>
                  </a:lnTo>
                  <a:lnTo>
                    <a:pt x="1817506" y="279606"/>
                  </a:lnTo>
                  <a:lnTo>
                    <a:pt x="1788225" y="251276"/>
                  </a:lnTo>
                  <a:lnTo>
                    <a:pt x="1757863" y="227202"/>
                  </a:lnTo>
                  <a:lnTo>
                    <a:pt x="1713356" y="195384"/>
                  </a:lnTo>
                  <a:lnTo>
                    <a:pt x="1672057" y="165429"/>
                  </a:lnTo>
                  <a:lnTo>
                    <a:pt x="1632942" y="137481"/>
                  </a:lnTo>
                  <a:lnTo>
                    <a:pt x="1594992" y="111684"/>
                  </a:lnTo>
                  <a:lnTo>
                    <a:pt x="1557185" y="88182"/>
                  </a:lnTo>
                  <a:lnTo>
                    <a:pt x="1518499" y="67119"/>
                  </a:lnTo>
                  <a:lnTo>
                    <a:pt x="1477914" y="48638"/>
                  </a:lnTo>
                  <a:lnTo>
                    <a:pt x="1434408" y="32883"/>
                  </a:lnTo>
                  <a:lnTo>
                    <a:pt x="1386959" y="19998"/>
                  </a:lnTo>
                  <a:lnTo>
                    <a:pt x="1334547" y="10127"/>
                  </a:lnTo>
                  <a:lnTo>
                    <a:pt x="1276150" y="3412"/>
                  </a:lnTo>
                  <a:lnTo>
                    <a:pt x="1210747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3746500"/>
            <a:chOff x="2468796" y="2034482"/>
            <a:chExt cx="3898900" cy="3746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255" y="4251953"/>
              <a:ext cx="300279" cy="3002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4267200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8" y="4262627"/>
              <a:ext cx="237744" cy="237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2855" y="4632953"/>
              <a:ext cx="300279" cy="3002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0" y="46482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427" y="4643627"/>
              <a:ext cx="237744" cy="2377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7596" y="5463456"/>
              <a:ext cx="317132" cy="3171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44161" y="54871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93"/>
                  </a:lnTo>
                  <a:lnTo>
                    <a:pt x="195119" y="195124"/>
                  </a:lnTo>
                  <a:lnTo>
                    <a:pt x="158787" y="219618"/>
                  </a:lnTo>
                  <a:lnTo>
                    <a:pt x="114300" y="228600"/>
                  </a:lnTo>
                  <a:lnTo>
                    <a:pt x="69812" y="219618"/>
                  </a:lnTo>
                  <a:lnTo>
                    <a:pt x="33480" y="195124"/>
                  </a:lnTo>
                  <a:lnTo>
                    <a:pt x="8983" y="158793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9955" y="4853940"/>
              <a:ext cx="310959" cy="8397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93235" y="4876165"/>
              <a:ext cx="132715" cy="644525"/>
            </a:xfrm>
            <a:custGeom>
              <a:avLst/>
              <a:gdLst/>
              <a:ahLst/>
              <a:cxnLst/>
              <a:rect l="l" t="t" r="r" b="b"/>
              <a:pathLst>
                <a:path w="132714" h="644525">
                  <a:moveTo>
                    <a:pt x="25907" y="532130"/>
                  </a:moveTo>
                  <a:lnTo>
                    <a:pt x="20192" y="536321"/>
                  </a:lnTo>
                  <a:lnTo>
                    <a:pt x="14477" y="540639"/>
                  </a:lnTo>
                  <a:lnTo>
                    <a:pt x="13207" y="548767"/>
                  </a:lnTo>
                  <a:lnTo>
                    <a:pt x="17525" y="554482"/>
                  </a:lnTo>
                  <a:lnTo>
                    <a:pt x="84454" y="644525"/>
                  </a:lnTo>
                  <a:lnTo>
                    <a:pt x="95146" y="620395"/>
                  </a:lnTo>
                  <a:lnTo>
                    <a:pt x="68706" y="620395"/>
                  </a:lnTo>
                  <a:lnTo>
                    <a:pt x="63408" y="572770"/>
                  </a:lnTo>
                  <a:lnTo>
                    <a:pt x="38353" y="538988"/>
                  </a:lnTo>
                  <a:lnTo>
                    <a:pt x="34036" y="533273"/>
                  </a:lnTo>
                  <a:lnTo>
                    <a:pt x="25907" y="532130"/>
                  </a:lnTo>
                  <a:close/>
                </a:path>
                <a:path w="132714" h="644525">
                  <a:moveTo>
                    <a:pt x="63408" y="572770"/>
                  </a:moveTo>
                  <a:lnTo>
                    <a:pt x="68706" y="620395"/>
                  </a:lnTo>
                  <a:lnTo>
                    <a:pt x="94487" y="617601"/>
                  </a:lnTo>
                  <a:lnTo>
                    <a:pt x="94063" y="613791"/>
                  </a:lnTo>
                  <a:lnTo>
                    <a:pt x="69723" y="613791"/>
                  </a:lnTo>
                  <a:lnTo>
                    <a:pt x="78736" y="593437"/>
                  </a:lnTo>
                  <a:lnTo>
                    <a:pt x="63408" y="572770"/>
                  </a:lnTo>
                  <a:close/>
                </a:path>
                <a:path w="132714" h="644525">
                  <a:moveTo>
                    <a:pt x="116712" y="521970"/>
                  </a:moveTo>
                  <a:lnTo>
                    <a:pt x="109092" y="524891"/>
                  </a:lnTo>
                  <a:lnTo>
                    <a:pt x="89169" y="569879"/>
                  </a:lnTo>
                  <a:lnTo>
                    <a:pt x="94487" y="617601"/>
                  </a:lnTo>
                  <a:lnTo>
                    <a:pt x="68706" y="620395"/>
                  </a:lnTo>
                  <a:lnTo>
                    <a:pt x="95146" y="620395"/>
                  </a:lnTo>
                  <a:lnTo>
                    <a:pt x="129920" y="541909"/>
                  </a:lnTo>
                  <a:lnTo>
                    <a:pt x="132714" y="535432"/>
                  </a:lnTo>
                  <a:lnTo>
                    <a:pt x="129793" y="527812"/>
                  </a:lnTo>
                  <a:lnTo>
                    <a:pt x="116712" y="521970"/>
                  </a:lnTo>
                  <a:close/>
                </a:path>
                <a:path w="132714" h="644525">
                  <a:moveTo>
                    <a:pt x="78736" y="593437"/>
                  </a:moveTo>
                  <a:lnTo>
                    <a:pt x="69723" y="613791"/>
                  </a:lnTo>
                  <a:lnTo>
                    <a:pt x="91948" y="611251"/>
                  </a:lnTo>
                  <a:lnTo>
                    <a:pt x="78736" y="593437"/>
                  </a:lnTo>
                  <a:close/>
                </a:path>
                <a:path w="132714" h="644525">
                  <a:moveTo>
                    <a:pt x="89169" y="569879"/>
                  </a:moveTo>
                  <a:lnTo>
                    <a:pt x="78736" y="593437"/>
                  </a:lnTo>
                  <a:lnTo>
                    <a:pt x="91948" y="611251"/>
                  </a:lnTo>
                  <a:lnTo>
                    <a:pt x="69723" y="613791"/>
                  </a:lnTo>
                  <a:lnTo>
                    <a:pt x="94063" y="613791"/>
                  </a:lnTo>
                  <a:lnTo>
                    <a:pt x="89169" y="569879"/>
                  </a:lnTo>
                  <a:close/>
                </a:path>
                <a:path w="132714" h="644525">
                  <a:moveTo>
                    <a:pt x="25653" y="0"/>
                  </a:moveTo>
                  <a:lnTo>
                    <a:pt x="0" y="2793"/>
                  </a:lnTo>
                  <a:lnTo>
                    <a:pt x="63408" y="572770"/>
                  </a:lnTo>
                  <a:lnTo>
                    <a:pt x="78736" y="593437"/>
                  </a:lnTo>
                  <a:lnTo>
                    <a:pt x="89169" y="569879"/>
                  </a:lnTo>
                  <a:lnTo>
                    <a:pt x="2565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7396" y="4701482"/>
              <a:ext cx="317132" cy="31713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743962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81300" y="4428706"/>
              <a:ext cx="877849" cy="50295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939034" y="4451223"/>
              <a:ext cx="681990" cy="321310"/>
            </a:xfrm>
            <a:custGeom>
              <a:avLst/>
              <a:gdLst/>
              <a:ahLst/>
              <a:cxnLst/>
              <a:rect l="l" t="t" r="r" b="b"/>
              <a:pathLst>
                <a:path w="681989" h="321310">
                  <a:moveTo>
                    <a:pt x="78486" y="209803"/>
                  </a:moveTo>
                  <a:lnTo>
                    <a:pt x="70358" y="211074"/>
                  </a:lnTo>
                  <a:lnTo>
                    <a:pt x="0" y="307339"/>
                  </a:lnTo>
                  <a:lnTo>
                    <a:pt x="111379" y="320420"/>
                  </a:lnTo>
                  <a:lnTo>
                    <a:pt x="118491" y="321182"/>
                  </a:lnTo>
                  <a:lnTo>
                    <a:pt x="124968" y="316102"/>
                  </a:lnTo>
                  <a:lnTo>
                    <a:pt x="125730" y="308990"/>
                  </a:lnTo>
                  <a:lnTo>
                    <a:pt x="28702" y="308990"/>
                  </a:lnTo>
                  <a:lnTo>
                    <a:pt x="18288" y="285241"/>
                  </a:lnTo>
                  <a:lnTo>
                    <a:pt x="62153" y="266081"/>
                  </a:lnTo>
                  <a:lnTo>
                    <a:pt x="86995" y="232028"/>
                  </a:lnTo>
                  <a:lnTo>
                    <a:pt x="91313" y="226313"/>
                  </a:lnTo>
                  <a:lnTo>
                    <a:pt x="90043" y="218185"/>
                  </a:lnTo>
                  <a:lnTo>
                    <a:pt x="84201" y="213994"/>
                  </a:lnTo>
                  <a:lnTo>
                    <a:pt x="78486" y="209803"/>
                  </a:lnTo>
                  <a:close/>
                </a:path>
                <a:path w="681989" h="321310">
                  <a:moveTo>
                    <a:pt x="62153" y="266081"/>
                  </a:moveTo>
                  <a:lnTo>
                    <a:pt x="18288" y="285241"/>
                  </a:lnTo>
                  <a:lnTo>
                    <a:pt x="28702" y="308990"/>
                  </a:lnTo>
                  <a:lnTo>
                    <a:pt x="38292" y="304800"/>
                  </a:lnTo>
                  <a:lnTo>
                    <a:pt x="33909" y="304800"/>
                  </a:lnTo>
                  <a:lnTo>
                    <a:pt x="25018" y="284225"/>
                  </a:lnTo>
                  <a:lnTo>
                    <a:pt x="48917" y="284225"/>
                  </a:lnTo>
                  <a:lnTo>
                    <a:pt x="62153" y="266081"/>
                  </a:lnTo>
                  <a:close/>
                </a:path>
                <a:path w="681989" h="321310">
                  <a:moveTo>
                    <a:pt x="72672" y="289776"/>
                  </a:moveTo>
                  <a:lnTo>
                    <a:pt x="28702" y="308990"/>
                  </a:lnTo>
                  <a:lnTo>
                    <a:pt x="125730" y="308990"/>
                  </a:lnTo>
                  <a:lnTo>
                    <a:pt x="126618" y="301878"/>
                  </a:lnTo>
                  <a:lnTo>
                    <a:pt x="121539" y="295528"/>
                  </a:lnTo>
                  <a:lnTo>
                    <a:pt x="72672" y="289776"/>
                  </a:lnTo>
                  <a:close/>
                </a:path>
                <a:path w="681989" h="321310">
                  <a:moveTo>
                    <a:pt x="25018" y="284225"/>
                  </a:moveTo>
                  <a:lnTo>
                    <a:pt x="33909" y="304800"/>
                  </a:lnTo>
                  <a:lnTo>
                    <a:pt x="47045" y="286791"/>
                  </a:lnTo>
                  <a:lnTo>
                    <a:pt x="25018" y="284225"/>
                  </a:lnTo>
                  <a:close/>
                </a:path>
                <a:path w="681989" h="321310">
                  <a:moveTo>
                    <a:pt x="47045" y="286791"/>
                  </a:moveTo>
                  <a:lnTo>
                    <a:pt x="33909" y="304800"/>
                  </a:lnTo>
                  <a:lnTo>
                    <a:pt x="38292" y="304800"/>
                  </a:lnTo>
                  <a:lnTo>
                    <a:pt x="72672" y="289776"/>
                  </a:lnTo>
                  <a:lnTo>
                    <a:pt x="47045" y="286791"/>
                  </a:lnTo>
                  <a:close/>
                </a:path>
                <a:path w="681989" h="321310">
                  <a:moveTo>
                    <a:pt x="671321" y="0"/>
                  </a:moveTo>
                  <a:lnTo>
                    <a:pt x="62153" y="266081"/>
                  </a:lnTo>
                  <a:lnTo>
                    <a:pt x="47045" y="286791"/>
                  </a:lnTo>
                  <a:lnTo>
                    <a:pt x="72672" y="289776"/>
                  </a:lnTo>
                  <a:lnTo>
                    <a:pt x="681736" y="23621"/>
                  </a:lnTo>
                  <a:lnTo>
                    <a:pt x="671321" y="0"/>
                  </a:lnTo>
                  <a:close/>
                </a:path>
                <a:path w="681989" h="321310">
                  <a:moveTo>
                    <a:pt x="48917" y="284225"/>
                  </a:moveTo>
                  <a:lnTo>
                    <a:pt x="25018" y="284225"/>
                  </a:lnTo>
                  <a:lnTo>
                    <a:pt x="47045" y="286791"/>
                  </a:lnTo>
                  <a:lnTo>
                    <a:pt x="48917" y="28422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75560" y="2122932"/>
              <a:ext cx="3720084" cy="35554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631383" y="2158746"/>
              <a:ext cx="3613150" cy="3449320"/>
            </a:xfrm>
            <a:custGeom>
              <a:avLst/>
              <a:gdLst/>
              <a:ahLst/>
              <a:cxnLst/>
              <a:rect l="l" t="t" r="r" b="b"/>
              <a:pathLst>
                <a:path w="3613150" h="3449320">
                  <a:moveTo>
                    <a:pt x="1210747" y="0"/>
                  </a:moveTo>
                  <a:lnTo>
                    <a:pt x="1165189" y="2185"/>
                  </a:lnTo>
                  <a:lnTo>
                    <a:pt x="1119233" y="7976"/>
                  </a:lnTo>
                  <a:lnTo>
                    <a:pt x="1072976" y="17183"/>
                  </a:lnTo>
                  <a:lnTo>
                    <a:pt x="1026514" y="29620"/>
                  </a:lnTo>
                  <a:lnTo>
                    <a:pt x="979943" y="45100"/>
                  </a:lnTo>
                  <a:lnTo>
                    <a:pt x="933361" y="63435"/>
                  </a:lnTo>
                  <a:lnTo>
                    <a:pt x="886863" y="84439"/>
                  </a:lnTo>
                  <a:lnTo>
                    <a:pt x="840546" y="107924"/>
                  </a:lnTo>
                  <a:lnTo>
                    <a:pt x="794506" y="133703"/>
                  </a:lnTo>
                  <a:lnTo>
                    <a:pt x="748839" y="161588"/>
                  </a:lnTo>
                  <a:lnTo>
                    <a:pt x="703643" y="191394"/>
                  </a:lnTo>
                  <a:lnTo>
                    <a:pt x="659013" y="222931"/>
                  </a:lnTo>
                  <a:lnTo>
                    <a:pt x="615045" y="256014"/>
                  </a:lnTo>
                  <a:lnTo>
                    <a:pt x="571837" y="290456"/>
                  </a:lnTo>
                  <a:lnTo>
                    <a:pt x="529485" y="326068"/>
                  </a:lnTo>
                  <a:lnTo>
                    <a:pt x="488085" y="362664"/>
                  </a:lnTo>
                  <a:lnTo>
                    <a:pt x="447733" y="400056"/>
                  </a:lnTo>
                  <a:lnTo>
                    <a:pt x="408526" y="438058"/>
                  </a:lnTo>
                  <a:lnTo>
                    <a:pt x="370561" y="476483"/>
                  </a:lnTo>
                  <a:lnTo>
                    <a:pt x="333933" y="515142"/>
                  </a:lnTo>
                  <a:lnTo>
                    <a:pt x="298740" y="553849"/>
                  </a:lnTo>
                  <a:lnTo>
                    <a:pt x="265077" y="592417"/>
                  </a:lnTo>
                  <a:lnTo>
                    <a:pt x="233041" y="630659"/>
                  </a:lnTo>
                  <a:lnTo>
                    <a:pt x="202728" y="668387"/>
                  </a:lnTo>
                  <a:lnTo>
                    <a:pt x="174235" y="705414"/>
                  </a:lnTo>
                  <a:lnTo>
                    <a:pt x="147658" y="741553"/>
                  </a:lnTo>
                  <a:lnTo>
                    <a:pt x="123094" y="776617"/>
                  </a:lnTo>
                  <a:lnTo>
                    <a:pt x="100639" y="810418"/>
                  </a:lnTo>
                  <a:lnTo>
                    <a:pt x="80390" y="842771"/>
                  </a:lnTo>
                  <a:lnTo>
                    <a:pt x="46892" y="902378"/>
                  </a:lnTo>
                  <a:lnTo>
                    <a:pt x="15562" y="978225"/>
                  </a:lnTo>
                  <a:lnTo>
                    <a:pt x="4543" y="1027761"/>
                  </a:lnTo>
                  <a:lnTo>
                    <a:pt x="0" y="1077652"/>
                  </a:lnTo>
                  <a:lnTo>
                    <a:pt x="1149" y="1127683"/>
                  </a:lnTo>
                  <a:lnTo>
                    <a:pt x="7210" y="1177640"/>
                  </a:lnTo>
                  <a:lnTo>
                    <a:pt x="17400" y="1227310"/>
                  </a:lnTo>
                  <a:lnTo>
                    <a:pt x="30937" y="1276478"/>
                  </a:lnTo>
                  <a:lnTo>
                    <a:pt x="47040" y="1324929"/>
                  </a:lnTo>
                  <a:lnTo>
                    <a:pt x="64926" y="1372450"/>
                  </a:lnTo>
                  <a:lnTo>
                    <a:pt x="83812" y="1418826"/>
                  </a:lnTo>
                  <a:lnTo>
                    <a:pt x="102918" y="1463843"/>
                  </a:lnTo>
                  <a:lnTo>
                    <a:pt x="121461" y="1507288"/>
                  </a:lnTo>
                  <a:lnTo>
                    <a:pt x="138660" y="1548945"/>
                  </a:lnTo>
                  <a:lnTo>
                    <a:pt x="153731" y="1588600"/>
                  </a:lnTo>
                  <a:lnTo>
                    <a:pt x="165893" y="1626041"/>
                  </a:lnTo>
                  <a:lnTo>
                    <a:pt x="174365" y="1661051"/>
                  </a:lnTo>
                  <a:lnTo>
                    <a:pt x="178364" y="1693417"/>
                  </a:lnTo>
                  <a:lnTo>
                    <a:pt x="178305" y="1719328"/>
                  </a:lnTo>
                  <a:lnTo>
                    <a:pt x="171926" y="1782100"/>
                  </a:lnTo>
                  <a:lnTo>
                    <a:pt x="159781" y="1857458"/>
                  </a:lnTo>
                  <a:lnTo>
                    <a:pt x="152513" y="1899100"/>
                  </a:lnTo>
                  <a:lnTo>
                    <a:pt x="144963" y="1942981"/>
                  </a:lnTo>
                  <a:lnTo>
                    <a:pt x="137519" y="1988797"/>
                  </a:lnTo>
                  <a:lnTo>
                    <a:pt x="130568" y="2036247"/>
                  </a:lnTo>
                  <a:lnTo>
                    <a:pt x="124496" y="2085028"/>
                  </a:lnTo>
                  <a:lnTo>
                    <a:pt x="119690" y="2134838"/>
                  </a:lnTo>
                  <a:lnTo>
                    <a:pt x="116537" y="2185373"/>
                  </a:lnTo>
                  <a:lnTo>
                    <a:pt x="115424" y="2236331"/>
                  </a:lnTo>
                  <a:lnTo>
                    <a:pt x="116738" y="2287410"/>
                  </a:lnTo>
                  <a:lnTo>
                    <a:pt x="120866" y="2338308"/>
                  </a:lnTo>
                  <a:lnTo>
                    <a:pt x="128194" y="2388720"/>
                  </a:lnTo>
                  <a:lnTo>
                    <a:pt x="139110" y="2438346"/>
                  </a:lnTo>
                  <a:lnTo>
                    <a:pt x="154000" y="2486882"/>
                  </a:lnTo>
                  <a:lnTo>
                    <a:pt x="173251" y="2534026"/>
                  </a:lnTo>
                  <a:lnTo>
                    <a:pt x="197251" y="2579475"/>
                  </a:lnTo>
                  <a:lnTo>
                    <a:pt x="226385" y="2622927"/>
                  </a:lnTo>
                  <a:lnTo>
                    <a:pt x="261041" y="2664079"/>
                  </a:lnTo>
                  <a:lnTo>
                    <a:pt x="312198" y="2714571"/>
                  </a:lnTo>
                  <a:lnTo>
                    <a:pt x="341546" y="2740993"/>
                  </a:lnTo>
                  <a:lnTo>
                    <a:pt x="373230" y="2768078"/>
                  </a:lnTo>
                  <a:lnTo>
                    <a:pt x="407119" y="2795738"/>
                  </a:lnTo>
                  <a:lnTo>
                    <a:pt x="443080" y="2823882"/>
                  </a:lnTo>
                  <a:lnTo>
                    <a:pt x="480981" y="2852421"/>
                  </a:lnTo>
                  <a:lnTo>
                    <a:pt x="520690" y="2881265"/>
                  </a:lnTo>
                  <a:lnTo>
                    <a:pt x="562074" y="2910325"/>
                  </a:lnTo>
                  <a:lnTo>
                    <a:pt x="605003" y="2939510"/>
                  </a:lnTo>
                  <a:lnTo>
                    <a:pt x="649343" y="2968732"/>
                  </a:lnTo>
                  <a:lnTo>
                    <a:pt x="694962" y="2997900"/>
                  </a:lnTo>
                  <a:lnTo>
                    <a:pt x="741729" y="3026926"/>
                  </a:lnTo>
                  <a:lnTo>
                    <a:pt x="789511" y="3055718"/>
                  </a:lnTo>
                  <a:lnTo>
                    <a:pt x="838176" y="3084189"/>
                  </a:lnTo>
                  <a:lnTo>
                    <a:pt x="887591" y="3112247"/>
                  </a:lnTo>
                  <a:lnTo>
                    <a:pt x="937626" y="3139803"/>
                  </a:lnTo>
                  <a:lnTo>
                    <a:pt x="988147" y="3166768"/>
                  </a:lnTo>
                  <a:lnTo>
                    <a:pt x="1039023" y="3193052"/>
                  </a:lnTo>
                  <a:lnTo>
                    <a:pt x="1090122" y="3218566"/>
                  </a:lnTo>
                  <a:lnTo>
                    <a:pt x="1141310" y="3243219"/>
                  </a:lnTo>
                  <a:lnTo>
                    <a:pt x="1192457" y="3266922"/>
                  </a:lnTo>
                  <a:lnTo>
                    <a:pt x="1243430" y="3289586"/>
                  </a:lnTo>
                  <a:lnTo>
                    <a:pt x="1294096" y="3311120"/>
                  </a:lnTo>
                  <a:lnTo>
                    <a:pt x="1344325" y="3331435"/>
                  </a:lnTo>
                  <a:lnTo>
                    <a:pt x="1393983" y="3350442"/>
                  </a:lnTo>
                  <a:lnTo>
                    <a:pt x="1442938" y="3368050"/>
                  </a:lnTo>
                  <a:lnTo>
                    <a:pt x="1491059" y="3384171"/>
                  </a:lnTo>
                  <a:lnTo>
                    <a:pt x="1538214" y="3398714"/>
                  </a:lnTo>
                  <a:lnTo>
                    <a:pt x="1584269" y="3411590"/>
                  </a:lnTo>
                  <a:lnTo>
                    <a:pt x="1629093" y="3422708"/>
                  </a:lnTo>
                  <a:lnTo>
                    <a:pt x="1672555" y="3431981"/>
                  </a:lnTo>
                  <a:lnTo>
                    <a:pt x="1714521" y="3439317"/>
                  </a:lnTo>
                  <a:lnTo>
                    <a:pt x="1754859" y="3444627"/>
                  </a:lnTo>
                  <a:lnTo>
                    <a:pt x="1793438" y="3447822"/>
                  </a:lnTo>
                  <a:lnTo>
                    <a:pt x="1830126" y="3448812"/>
                  </a:lnTo>
                  <a:lnTo>
                    <a:pt x="1875464" y="3446660"/>
                  </a:lnTo>
                  <a:lnTo>
                    <a:pt x="1919690" y="3440717"/>
                  </a:lnTo>
                  <a:lnTo>
                    <a:pt x="1962849" y="3431196"/>
                  </a:lnTo>
                  <a:lnTo>
                    <a:pt x="2004988" y="3418311"/>
                  </a:lnTo>
                  <a:lnTo>
                    <a:pt x="2046155" y="3402273"/>
                  </a:lnTo>
                  <a:lnTo>
                    <a:pt x="2086394" y="3383297"/>
                  </a:lnTo>
                  <a:lnTo>
                    <a:pt x="2125754" y="3361596"/>
                  </a:lnTo>
                  <a:lnTo>
                    <a:pt x="2164280" y="3337382"/>
                  </a:lnTo>
                  <a:lnTo>
                    <a:pt x="2202019" y="3310868"/>
                  </a:lnTo>
                  <a:lnTo>
                    <a:pt x="2239018" y="3282269"/>
                  </a:lnTo>
                  <a:lnTo>
                    <a:pt x="2275324" y="3251796"/>
                  </a:lnTo>
                  <a:lnTo>
                    <a:pt x="2310982" y="3219663"/>
                  </a:lnTo>
                  <a:lnTo>
                    <a:pt x="2346040" y="3186083"/>
                  </a:lnTo>
                  <a:lnTo>
                    <a:pt x="2380544" y="3151270"/>
                  </a:lnTo>
                  <a:lnTo>
                    <a:pt x="2414540" y="3115435"/>
                  </a:lnTo>
                  <a:lnTo>
                    <a:pt x="2448076" y="3078793"/>
                  </a:lnTo>
                  <a:lnTo>
                    <a:pt x="2481197" y="3041557"/>
                  </a:lnTo>
                  <a:lnTo>
                    <a:pt x="2513951" y="3003939"/>
                  </a:lnTo>
                  <a:lnTo>
                    <a:pt x="2546384" y="2966152"/>
                  </a:lnTo>
                  <a:lnTo>
                    <a:pt x="2578543" y="2928411"/>
                  </a:lnTo>
                  <a:lnTo>
                    <a:pt x="2610473" y="2890927"/>
                  </a:lnTo>
                  <a:lnTo>
                    <a:pt x="2642223" y="2853915"/>
                  </a:lnTo>
                  <a:lnTo>
                    <a:pt x="2673837" y="2817586"/>
                  </a:lnTo>
                  <a:lnTo>
                    <a:pt x="2705364" y="2782155"/>
                  </a:lnTo>
                  <a:lnTo>
                    <a:pt x="2736849" y="2747834"/>
                  </a:lnTo>
                  <a:lnTo>
                    <a:pt x="2768339" y="2714837"/>
                  </a:lnTo>
                  <a:lnTo>
                    <a:pt x="2799881" y="2683376"/>
                  </a:lnTo>
                  <a:lnTo>
                    <a:pt x="2831521" y="2653665"/>
                  </a:lnTo>
                  <a:lnTo>
                    <a:pt x="2869129" y="2620308"/>
                  </a:lnTo>
                  <a:lnTo>
                    <a:pt x="2907834" y="2587291"/>
                  </a:lnTo>
                  <a:lnTo>
                    <a:pt x="2947422" y="2554559"/>
                  </a:lnTo>
                  <a:lnTo>
                    <a:pt x="2987682" y="2522059"/>
                  </a:lnTo>
                  <a:lnTo>
                    <a:pt x="3028399" y="2489737"/>
                  </a:lnTo>
                  <a:lnTo>
                    <a:pt x="3069362" y="2457539"/>
                  </a:lnTo>
                  <a:lnTo>
                    <a:pt x="3110357" y="2425411"/>
                  </a:lnTo>
                  <a:lnTo>
                    <a:pt x="3151170" y="2393300"/>
                  </a:lnTo>
                  <a:lnTo>
                    <a:pt x="3191590" y="2361152"/>
                  </a:lnTo>
                  <a:lnTo>
                    <a:pt x="3231403" y="2328914"/>
                  </a:lnTo>
                  <a:lnTo>
                    <a:pt x="3270397" y="2296531"/>
                  </a:lnTo>
                  <a:lnTo>
                    <a:pt x="3308358" y="2263949"/>
                  </a:lnTo>
                  <a:lnTo>
                    <a:pt x="3345074" y="2231116"/>
                  </a:lnTo>
                  <a:lnTo>
                    <a:pt x="3380331" y="2197976"/>
                  </a:lnTo>
                  <a:lnTo>
                    <a:pt x="3413916" y="2164478"/>
                  </a:lnTo>
                  <a:lnTo>
                    <a:pt x="3445617" y="2130566"/>
                  </a:lnTo>
                  <a:lnTo>
                    <a:pt x="3475221" y="2096187"/>
                  </a:lnTo>
                  <a:lnTo>
                    <a:pt x="3502515" y="2061287"/>
                  </a:lnTo>
                  <a:lnTo>
                    <a:pt x="3527286" y="2025813"/>
                  </a:lnTo>
                  <a:lnTo>
                    <a:pt x="3549321" y="1989710"/>
                  </a:lnTo>
                  <a:lnTo>
                    <a:pt x="3568406" y="1952926"/>
                  </a:lnTo>
                  <a:lnTo>
                    <a:pt x="3584330" y="1915406"/>
                  </a:lnTo>
                  <a:lnTo>
                    <a:pt x="3596879" y="1877096"/>
                  </a:lnTo>
                  <a:lnTo>
                    <a:pt x="3605840" y="1837943"/>
                  </a:lnTo>
                  <a:lnTo>
                    <a:pt x="3612232" y="1786614"/>
                  </a:lnTo>
                  <a:lnTo>
                    <a:pt x="3612761" y="1738055"/>
                  </a:lnTo>
                  <a:lnTo>
                    <a:pt x="3607841" y="1692109"/>
                  </a:lnTo>
                  <a:lnTo>
                    <a:pt x="3597887" y="1648615"/>
                  </a:lnTo>
                  <a:lnTo>
                    <a:pt x="3583312" y="1607416"/>
                  </a:lnTo>
                  <a:lnTo>
                    <a:pt x="3564532" y="1568351"/>
                  </a:lnTo>
                  <a:lnTo>
                    <a:pt x="3541959" y="1531261"/>
                  </a:lnTo>
                  <a:lnTo>
                    <a:pt x="3516009" y="1495988"/>
                  </a:lnTo>
                  <a:lnTo>
                    <a:pt x="3487095" y="1462373"/>
                  </a:lnTo>
                  <a:lnTo>
                    <a:pt x="3455631" y="1430255"/>
                  </a:lnTo>
                  <a:lnTo>
                    <a:pt x="3422033" y="1399477"/>
                  </a:lnTo>
                  <a:lnTo>
                    <a:pt x="3386713" y="1369878"/>
                  </a:lnTo>
                  <a:lnTo>
                    <a:pt x="3350086" y="1341300"/>
                  </a:lnTo>
                  <a:lnTo>
                    <a:pt x="3312567" y="1313583"/>
                  </a:lnTo>
                  <a:lnTo>
                    <a:pt x="3274570" y="1286569"/>
                  </a:lnTo>
                  <a:lnTo>
                    <a:pt x="3236508" y="1260099"/>
                  </a:lnTo>
                  <a:lnTo>
                    <a:pt x="3198796" y="1234012"/>
                  </a:lnTo>
                  <a:lnTo>
                    <a:pt x="3161848" y="1208151"/>
                  </a:lnTo>
                  <a:lnTo>
                    <a:pt x="3125782" y="1185079"/>
                  </a:lnTo>
                  <a:lnTo>
                    <a:pt x="3086784" y="1164586"/>
                  </a:lnTo>
                  <a:lnTo>
                    <a:pt x="3045184" y="1146359"/>
                  </a:lnTo>
                  <a:lnTo>
                    <a:pt x="3001312" y="1130087"/>
                  </a:lnTo>
                  <a:lnTo>
                    <a:pt x="2955497" y="1115458"/>
                  </a:lnTo>
                  <a:lnTo>
                    <a:pt x="2908069" y="1102161"/>
                  </a:lnTo>
                  <a:lnTo>
                    <a:pt x="2859358" y="1089884"/>
                  </a:lnTo>
                  <a:lnTo>
                    <a:pt x="2809693" y="1078315"/>
                  </a:lnTo>
                  <a:lnTo>
                    <a:pt x="2759403" y="1067143"/>
                  </a:lnTo>
                  <a:lnTo>
                    <a:pt x="2708819" y="1056056"/>
                  </a:lnTo>
                  <a:lnTo>
                    <a:pt x="2658270" y="1044742"/>
                  </a:lnTo>
                  <a:lnTo>
                    <a:pt x="2608086" y="1032891"/>
                  </a:lnTo>
                  <a:lnTo>
                    <a:pt x="2558596" y="1020189"/>
                  </a:lnTo>
                  <a:lnTo>
                    <a:pt x="2510129" y="1006326"/>
                  </a:lnTo>
                  <a:lnTo>
                    <a:pt x="2463016" y="990990"/>
                  </a:lnTo>
                  <a:lnTo>
                    <a:pt x="2417586" y="973870"/>
                  </a:lnTo>
                  <a:lnTo>
                    <a:pt x="2374169" y="954653"/>
                  </a:lnTo>
                  <a:lnTo>
                    <a:pt x="2333095" y="933029"/>
                  </a:lnTo>
                  <a:lnTo>
                    <a:pt x="2294692" y="908684"/>
                  </a:lnTo>
                  <a:lnTo>
                    <a:pt x="2256753" y="879453"/>
                  </a:lnTo>
                  <a:lnTo>
                    <a:pt x="2220787" y="846572"/>
                  </a:lnTo>
                  <a:lnTo>
                    <a:pt x="2186602" y="810535"/>
                  </a:lnTo>
                  <a:lnTo>
                    <a:pt x="2154009" y="771836"/>
                  </a:lnTo>
                  <a:lnTo>
                    <a:pt x="2122816" y="730970"/>
                  </a:lnTo>
                  <a:lnTo>
                    <a:pt x="2092832" y="688429"/>
                  </a:lnTo>
                  <a:lnTo>
                    <a:pt x="2063867" y="644708"/>
                  </a:lnTo>
                  <a:lnTo>
                    <a:pt x="2035729" y="600302"/>
                  </a:lnTo>
                  <a:lnTo>
                    <a:pt x="2008227" y="555704"/>
                  </a:lnTo>
                  <a:lnTo>
                    <a:pt x="1981172" y="511408"/>
                  </a:lnTo>
                  <a:lnTo>
                    <a:pt x="1954371" y="467908"/>
                  </a:lnTo>
                  <a:lnTo>
                    <a:pt x="1927633" y="425699"/>
                  </a:lnTo>
                  <a:lnTo>
                    <a:pt x="1900769" y="385274"/>
                  </a:lnTo>
                  <a:lnTo>
                    <a:pt x="1873587" y="347127"/>
                  </a:lnTo>
                  <a:lnTo>
                    <a:pt x="1845897" y="311752"/>
                  </a:lnTo>
                  <a:lnTo>
                    <a:pt x="1817506" y="279644"/>
                  </a:lnTo>
                  <a:lnTo>
                    <a:pt x="1788225" y="251296"/>
                  </a:lnTo>
                  <a:lnTo>
                    <a:pt x="1757863" y="227202"/>
                  </a:lnTo>
                  <a:lnTo>
                    <a:pt x="1713356" y="195384"/>
                  </a:lnTo>
                  <a:lnTo>
                    <a:pt x="1672057" y="165429"/>
                  </a:lnTo>
                  <a:lnTo>
                    <a:pt x="1632942" y="137481"/>
                  </a:lnTo>
                  <a:lnTo>
                    <a:pt x="1594992" y="111684"/>
                  </a:lnTo>
                  <a:lnTo>
                    <a:pt x="1557185" y="88182"/>
                  </a:lnTo>
                  <a:lnTo>
                    <a:pt x="1518499" y="67119"/>
                  </a:lnTo>
                  <a:lnTo>
                    <a:pt x="1477914" y="48638"/>
                  </a:lnTo>
                  <a:lnTo>
                    <a:pt x="1434408" y="32883"/>
                  </a:lnTo>
                  <a:lnTo>
                    <a:pt x="1386959" y="19998"/>
                  </a:lnTo>
                  <a:lnTo>
                    <a:pt x="1334547" y="10127"/>
                  </a:lnTo>
                  <a:lnTo>
                    <a:pt x="1276150" y="3412"/>
                  </a:lnTo>
                  <a:lnTo>
                    <a:pt x="1210747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3746500"/>
            <a:chOff x="2468796" y="2034482"/>
            <a:chExt cx="3898900" cy="3746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255" y="4251953"/>
              <a:ext cx="300279" cy="3002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4267200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8" y="4262627"/>
              <a:ext cx="237744" cy="237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2855" y="4632953"/>
              <a:ext cx="300279" cy="3002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0" y="46482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427" y="4643627"/>
              <a:ext cx="237744" cy="2377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7596" y="5463456"/>
              <a:ext cx="317132" cy="3171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44161" y="54871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93"/>
                  </a:lnTo>
                  <a:lnTo>
                    <a:pt x="195119" y="195124"/>
                  </a:lnTo>
                  <a:lnTo>
                    <a:pt x="158787" y="219618"/>
                  </a:lnTo>
                  <a:lnTo>
                    <a:pt x="114300" y="228600"/>
                  </a:lnTo>
                  <a:lnTo>
                    <a:pt x="69812" y="219618"/>
                  </a:lnTo>
                  <a:lnTo>
                    <a:pt x="33480" y="195124"/>
                  </a:lnTo>
                  <a:lnTo>
                    <a:pt x="8983" y="158793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9955" y="4853940"/>
              <a:ext cx="310959" cy="8397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93235" y="4876165"/>
              <a:ext cx="132715" cy="644525"/>
            </a:xfrm>
            <a:custGeom>
              <a:avLst/>
              <a:gdLst/>
              <a:ahLst/>
              <a:cxnLst/>
              <a:rect l="l" t="t" r="r" b="b"/>
              <a:pathLst>
                <a:path w="132714" h="644525">
                  <a:moveTo>
                    <a:pt x="25907" y="532130"/>
                  </a:moveTo>
                  <a:lnTo>
                    <a:pt x="20192" y="536321"/>
                  </a:lnTo>
                  <a:lnTo>
                    <a:pt x="14477" y="540639"/>
                  </a:lnTo>
                  <a:lnTo>
                    <a:pt x="13207" y="548767"/>
                  </a:lnTo>
                  <a:lnTo>
                    <a:pt x="17525" y="554482"/>
                  </a:lnTo>
                  <a:lnTo>
                    <a:pt x="84454" y="644525"/>
                  </a:lnTo>
                  <a:lnTo>
                    <a:pt x="95146" y="620395"/>
                  </a:lnTo>
                  <a:lnTo>
                    <a:pt x="68706" y="620395"/>
                  </a:lnTo>
                  <a:lnTo>
                    <a:pt x="63408" y="572770"/>
                  </a:lnTo>
                  <a:lnTo>
                    <a:pt x="38353" y="538988"/>
                  </a:lnTo>
                  <a:lnTo>
                    <a:pt x="34036" y="533273"/>
                  </a:lnTo>
                  <a:lnTo>
                    <a:pt x="25907" y="532130"/>
                  </a:lnTo>
                  <a:close/>
                </a:path>
                <a:path w="132714" h="644525">
                  <a:moveTo>
                    <a:pt x="63408" y="572770"/>
                  </a:moveTo>
                  <a:lnTo>
                    <a:pt x="68706" y="620395"/>
                  </a:lnTo>
                  <a:lnTo>
                    <a:pt x="94487" y="617601"/>
                  </a:lnTo>
                  <a:lnTo>
                    <a:pt x="94063" y="613791"/>
                  </a:lnTo>
                  <a:lnTo>
                    <a:pt x="69723" y="613791"/>
                  </a:lnTo>
                  <a:lnTo>
                    <a:pt x="78736" y="593437"/>
                  </a:lnTo>
                  <a:lnTo>
                    <a:pt x="63408" y="572770"/>
                  </a:lnTo>
                  <a:close/>
                </a:path>
                <a:path w="132714" h="644525">
                  <a:moveTo>
                    <a:pt x="116712" y="521970"/>
                  </a:moveTo>
                  <a:lnTo>
                    <a:pt x="109092" y="524891"/>
                  </a:lnTo>
                  <a:lnTo>
                    <a:pt x="89169" y="569879"/>
                  </a:lnTo>
                  <a:lnTo>
                    <a:pt x="94487" y="617601"/>
                  </a:lnTo>
                  <a:lnTo>
                    <a:pt x="68706" y="620395"/>
                  </a:lnTo>
                  <a:lnTo>
                    <a:pt x="95146" y="620395"/>
                  </a:lnTo>
                  <a:lnTo>
                    <a:pt x="129920" y="541909"/>
                  </a:lnTo>
                  <a:lnTo>
                    <a:pt x="132714" y="535432"/>
                  </a:lnTo>
                  <a:lnTo>
                    <a:pt x="129793" y="527812"/>
                  </a:lnTo>
                  <a:lnTo>
                    <a:pt x="116712" y="521970"/>
                  </a:lnTo>
                  <a:close/>
                </a:path>
                <a:path w="132714" h="644525">
                  <a:moveTo>
                    <a:pt x="78736" y="593437"/>
                  </a:moveTo>
                  <a:lnTo>
                    <a:pt x="69723" y="613791"/>
                  </a:lnTo>
                  <a:lnTo>
                    <a:pt x="91948" y="611251"/>
                  </a:lnTo>
                  <a:lnTo>
                    <a:pt x="78736" y="593437"/>
                  </a:lnTo>
                  <a:close/>
                </a:path>
                <a:path w="132714" h="644525">
                  <a:moveTo>
                    <a:pt x="89169" y="569879"/>
                  </a:moveTo>
                  <a:lnTo>
                    <a:pt x="78736" y="593437"/>
                  </a:lnTo>
                  <a:lnTo>
                    <a:pt x="91948" y="611251"/>
                  </a:lnTo>
                  <a:lnTo>
                    <a:pt x="69723" y="613791"/>
                  </a:lnTo>
                  <a:lnTo>
                    <a:pt x="94063" y="613791"/>
                  </a:lnTo>
                  <a:lnTo>
                    <a:pt x="89169" y="569879"/>
                  </a:lnTo>
                  <a:close/>
                </a:path>
                <a:path w="132714" h="644525">
                  <a:moveTo>
                    <a:pt x="25653" y="0"/>
                  </a:moveTo>
                  <a:lnTo>
                    <a:pt x="0" y="2793"/>
                  </a:lnTo>
                  <a:lnTo>
                    <a:pt x="63408" y="572770"/>
                  </a:lnTo>
                  <a:lnTo>
                    <a:pt x="78736" y="593437"/>
                  </a:lnTo>
                  <a:lnTo>
                    <a:pt x="89169" y="569879"/>
                  </a:lnTo>
                  <a:lnTo>
                    <a:pt x="2565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4761" y="4725162"/>
              <a:ext cx="228600" cy="228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7396" y="4701482"/>
              <a:ext cx="317132" cy="31713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743962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81300" y="4428706"/>
              <a:ext cx="877849" cy="50295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939034" y="4451223"/>
              <a:ext cx="681990" cy="321310"/>
            </a:xfrm>
            <a:custGeom>
              <a:avLst/>
              <a:gdLst/>
              <a:ahLst/>
              <a:cxnLst/>
              <a:rect l="l" t="t" r="r" b="b"/>
              <a:pathLst>
                <a:path w="681989" h="321310">
                  <a:moveTo>
                    <a:pt x="78486" y="209803"/>
                  </a:moveTo>
                  <a:lnTo>
                    <a:pt x="70358" y="211074"/>
                  </a:lnTo>
                  <a:lnTo>
                    <a:pt x="0" y="307339"/>
                  </a:lnTo>
                  <a:lnTo>
                    <a:pt x="111379" y="320420"/>
                  </a:lnTo>
                  <a:lnTo>
                    <a:pt x="118491" y="321182"/>
                  </a:lnTo>
                  <a:lnTo>
                    <a:pt x="124968" y="316102"/>
                  </a:lnTo>
                  <a:lnTo>
                    <a:pt x="125730" y="308990"/>
                  </a:lnTo>
                  <a:lnTo>
                    <a:pt x="28702" y="308990"/>
                  </a:lnTo>
                  <a:lnTo>
                    <a:pt x="18288" y="285241"/>
                  </a:lnTo>
                  <a:lnTo>
                    <a:pt x="62153" y="266081"/>
                  </a:lnTo>
                  <a:lnTo>
                    <a:pt x="86995" y="232028"/>
                  </a:lnTo>
                  <a:lnTo>
                    <a:pt x="91313" y="226313"/>
                  </a:lnTo>
                  <a:lnTo>
                    <a:pt x="90043" y="218185"/>
                  </a:lnTo>
                  <a:lnTo>
                    <a:pt x="84201" y="213994"/>
                  </a:lnTo>
                  <a:lnTo>
                    <a:pt x="78486" y="209803"/>
                  </a:lnTo>
                  <a:close/>
                </a:path>
                <a:path w="681989" h="321310">
                  <a:moveTo>
                    <a:pt x="62153" y="266081"/>
                  </a:moveTo>
                  <a:lnTo>
                    <a:pt x="18288" y="285241"/>
                  </a:lnTo>
                  <a:lnTo>
                    <a:pt x="28702" y="308990"/>
                  </a:lnTo>
                  <a:lnTo>
                    <a:pt x="38292" y="304800"/>
                  </a:lnTo>
                  <a:lnTo>
                    <a:pt x="33909" y="304800"/>
                  </a:lnTo>
                  <a:lnTo>
                    <a:pt x="25018" y="284225"/>
                  </a:lnTo>
                  <a:lnTo>
                    <a:pt x="48917" y="284225"/>
                  </a:lnTo>
                  <a:lnTo>
                    <a:pt x="62153" y="266081"/>
                  </a:lnTo>
                  <a:close/>
                </a:path>
                <a:path w="681989" h="321310">
                  <a:moveTo>
                    <a:pt x="72672" y="289776"/>
                  </a:moveTo>
                  <a:lnTo>
                    <a:pt x="28702" y="308990"/>
                  </a:lnTo>
                  <a:lnTo>
                    <a:pt x="125730" y="308990"/>
                  </a:lnTo>
                  <a:lnTo>
                    <a:pt x="126618" y="301878"/>
                  </a:lnTo>
                  <a:lnTo>
                    <a:pt x="121539" y="295528"/>
                  </a:lnTo>
                  <a:lnTo>
                    <a:pt x="72672" y="289776"/>
                  </a:lnTo>
                  <a:close/>
                </a:path>
                <a:path w="681989" h="321310">
                  <a:moveTo>
                    <a:pt x="25018" y="284225"/>
                  </a:moveTo>
                  <a:lnTo>
                    <a:pt x="33909" y="304800"/>
                  </a:lnTo>
                  <a:lnTo>
                    <a:pt x="47045" y="286791"/>
                  </a:lnTo>
                  <a:lnTo>
                    <a:pt x="25018" y="284225"/>
                  </a:lnTo>
                  <a:close/>
                </a:path>
                <a:path w="681989" h="321310">
                  <a:moveTo>
                    <a:pt x="47045" y="286791"/>
                  </a:moveTo>
                  <a:lnTo>
                    <a:pt x="33909" y="304800"/>
                  </a:lnTo>
                  <a:lnTo>
                    <a:pt x="38292" y="304800"/>
                  </a:lnTo>
                  <a:lnTo>
                    <a:pt x="72672" y="289776"/>
                  </a:lnTo>
                  <a:lnTo>
                    <a:pt x="47045" y="286791"/>
                  </a:lnTo>
                  <a:close/>
                </a:path>
                <a:path w="681989" h="321310">
                  <a:moveTo>
                    <a:pt x="671321" y="0"/>
                  </a:moveTo>
                  <a:lnTo>
                    <a:pt x="62153" y="266081"/>
                  </a:lnTo>
                  <a:lnTo>
                    <a:pt x="47045" y="286791"/>
                  </a:lnTo>
                  <a:lnTo>
                    <a:pt x="72672" y="289776"/>
                  </a:lnTo>
                  <a:lnTo>
                    <a:pt x="681736" y="23621"/>
                  </a:lnTo>
                  <a:lnTo>
                    <a:pt x="671321" y="0"/>
                  </a:lnTo>
                  <a:close/>
                </a:path>
                <a:path w="681989" h="321310">
                  <a:moveTo>
                    <a:pt x="48917" y="284225"/>
                  </a:moveTo>
                  <a:lnTo>
                    <a:pt x="25018" y="284225"/>
                  </a:lnTo>
                  <a:lnTo>
                    <a:pt x="47045" y="286791"/>
                  </a:lnTo>
                  <a:lnTo>
                    <a:pt x="48917" y="28422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75560" y="2122932"/>
              <a:ext cx="3720084" cy="355549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631383" y="2158746"/>
              <a:ext cx="3613150" cy="3449320"/>
            </a:xfrm>
            <a:custGeom>
              <a:avLst/>
              <a:gdLst/>
              <a:ahLst/>
              <a:cxnLst/>
              <a:rect l="l" t="t" r="r" b="b"/>
              <a:pathLst>
                <a:path w="3613150" h="3449320">
                  <a:moveTo>
                    <a:pt x="1210747" y="0"/>
                  </a:moveTo>
                  <a:lnTo>
                    <a:pt x="1165189" y="2185"/>
                  </a:lnTo>
                  <a:lnTo>
                    <a:pt x="1119233" y="7976"/>
                  </a:lnTo>
                  <a:lnTo>
                    <a:pt x="1072976" y="17183"/>
                  </a:lnTo>
                  <a:lnTo>
                    <a:pt x="1026514" y="29620"/>
                  </a:lnTo>
                  <a:lnTo>
                    <a:pt x="979943" y="45100"/>
                  </a:lnTo>
                  <a:lnTo>
                    <a:pt x="933361" y="63435"/>
                  </a:lnTo>
                  <a:lnTo>
                    <a:pt x="886863" y="84439"/>
                  </a:lnTo>
                  <a:lnTo>
                    <a:pt x="840546" y="107924"/>
                  </a:lnTo>
                  <a:lnTo>
                    <a:pt x="794506" y="133703"/>
                  </a:lnTo>
                  <a:lnTo>
                    <a:pt x="748839" y="161588"/>
                  </a:lnTo>
                  <a:lnTo>
                    <a:pt x="703643" y="191394"/>
                  </a:lnTo>
                  <a:lnTo>
                    <a:pt x="659013" y="222931"/>
                  </a:lnTo>
                  <a:lnTo>
                    <a:pt x="615045" y="256014"/>
                  </a:lnTo>
                  <a:lnTo>
                    <a:pt x="571837" y="290456"/>
                  </a:lnTo>
                  <a:lnTo>
                    <a:pt x="529485" y="326068"/>
                  </a:lnTo>
                  <a:lnTo>
                    <a:pt x="488085" y="362664"/>
                  </a:lnTo>
                  <a:lnTo>
                    <a:pt x="447733" y="400056"/>
                  </a:lnTo>
                  <a:lnTo>
                    <a:pt x="408526" y="438058"/>
                  </a:lnTo>
                  <a:lnTo>
                    <a:pt x="370561" y="476483"/>
                  </a:lnTo>
                  <a:lnTo>
                    <a:pt x="333933" y="515142"/>
                  </a:lnTo>
                  <a:lnTo>
                    <a:pt x="298740" y="553849"/>
                  </a:lnTo>
                  <a:lnTo>
                    <a:pt x="265077" y="592417"/>
                  </a:lnTo>
                  <a:lnTo>
                    <a:pt x="233041" y="630659"/>
                  </a:lnTo>
                  <a:lnTo>
                    <a:pt x="202728" y="668387"/>
                  </a:lnTo>
                  <a:lnTo>
                    <a:pt x="174235" y="705414"/>
                  </a:lnTo>
                  <a:lnTo>
                    <a:pt x="147658" y="741553"/>
                  </a:lnTo>
                  <a:lnTo>
                    <a:pt x="123094" y="776617"/>
                  </a:lnTo>
                  <a:lnTo>
                    <a:pt x="100639" y="810418"/>
                  </a:lnTo>
                  <a:lnTo>
                    <a:pt x="80390" y="842771"/>
                  </a:lnTo>
                  <a:lnTo>
                    <a:pt x="46892" y="902378"/>
                  </a:lnTo>
                  <a:lnTo>
                    <a:pt x="15562" y="978225"/>
                  </a:lnTo>
                  <a:lnTo>
                    <a:pt x="4543" y="1027761"/>
                  </a:lnTo>
                  <a:lnTo>
                    <a:pt x="0" y="1077652"/>
                  </a:lnTo>
                  <a:lnTo>
                    <a:pt x="1149" y="1127683"/>
                  </a:lnTo>
                  <a:lnTo>
                    <a:pt x="7210" y="1177640"/>
                  </a:lnTo>
                  <a:lnTo>
                    <a:pt x="17400" y="1227310"/>
                  </a:lnTo>
                  <a:lnTo>
                    <a:pt x="30937" y="1276478"/>
                  </a:lnTo>
                  <a:lnTo>
                    <a:pt x="47040" y="1324929"/>
                  </a:lnTo>
                  <a:lnTo>
                    <a:pt x="64926" y="1372450"/>
                  </a:lnTo>
                  <a:lnTo>
                    <a:pt x="83812" y="1418826"/>
                  </a:lnTo>
                  <a:lnTo>
                    <a:pt x="102918" y="1463843"/>
                  </a:lnTo>
                  <a:lnTo>
                    <a:pt x="121461" y="1507288"/>
                  </a:lnTo>
                  <a:lnTo>
                    <a:pt x="138660" y="1548945"/>
                  </a:lnTo>
                  <a:lnTo>
                    <a:pt x="153731" y="1588600"/>
                  </a:lnTo>
                  <a:lnTo>
                    <a:pt x="165893" y="1626041"/>
                  </a:lnTo>
                  <a:lnTo>
                    <a:pt x="174365" y="1661051"/>
                  </a:lnTo>
                  <a:lnTo>
                    <a:pt x="178364" y="1693417"/>
                  </a:lnTo>
                  <a:lnTo>
                    <a:pt x="178305" y="1719328"/>
                  </a:lnTo>
                  <a:lnTo>
                    <a:pt x="171926" y="1782100"/>
                  </a:lnTo>
                  <a:lnTo>
                    <a:pt x="159781" y="1857458"/>
                  </a:lnTo>
                  <a:lnTo>
                    <a:pt x="152513" y="1899100"/>
                  </a:lnTo>
                  <a:lnTo>
                    <a:pt x="144963" y="1942981"/>
                  </a:lnTo>
                  <a:lnTo>
                    <a:pt x="137519" y="1988797"/>
                  </a:lnTo>
                  <a:lnTo>
                    <a:pt x="130568" y="2036247"/>
                  </a:lnTo>
                  <a:lnTo>
                    <a:pt x="124496" y="2085028"/>
                  </a:lnTo>
                  <a:lnTo>
                    <a:pt x="119690" y="2134838"/>
                  </a:lnTo>
                  <a:lnTo>
                    <a:pt x="116537" y="2185373"/>
                  </a:lnTo>
                  <a:lnTo>
                    <a:pt x="115424" y="2236331"/>
                  </a:lnTo>
                  <a:lnTo>
                    <a:pt x="116738" y="2287410"/>
                  </a:lnTo>
                  <a:lnTo>
                    <a:pt x="120866" y="2338308"/>
                  </a:lnTo>
                  <a:lnTo>
                    <a:pt x="128194" y="2388720"/>
                  </a:lnTo>
                  <a:lnTo>
                    <a:pt x="139110" y="2438346"/>
                  </a:lnTo>
                  <a:lnTo>
                    <a:pt x="154000" y="2486882"/>
                  </a:lnTo>
                  <a:lnTo>
                    <a:pt x="173251" y="2534026"/>
                  </a:lnTo>
                  <a:lnTo>
                    <a:pt x="197251" y="2579475"/>
                  </a:lnTo>
                  <a:lnTo>
                    <a:pt x="226385" y="2622927"/>
                  </a:lnTo>
                  <a:lnTo>
                    <a:pt x="261041" y="2664079"/>
                  </a:lnTo>
                  <a:lnTo>
                    <a:pt x="312198" y="2714571"/>
                  </a:lnTo>
                  <a:lnTo>
                    <a:pt x="341546" y="2740993"/>
                  </a:lnTo>
                  <a:lnTo>
                    <a:pt x="373230" y="2768078"/>
                  </a:lnTo>
                  <a:lnTo>
                    <a:pt x="407119" y="2795738"/>
                  </a:lnTo>
                  <a:lnTo>
                    <a:pt x="443080" y="2823882"/>
                  </a:lnTo>
                  <a:lnTo>
                    <a:pt x="480981" y="2852421"/>
                  </a:lnTo>
                  <a:lnTo>
                    <a:pt x="520690" y="2881265"/>
                  </a:lnTo>
                  <a:lnTo>
                    <a:pt x="562074" y="2910325"/>
                  </a:lnTo>
                  <a:lnTo>
                    <a:pt x="605003" y="2939510"/>
                  </a:lnTo>
                  <a:lnTo>
                    <a:pt x="649343" y="2968732"/>
                  </a:lnTo>
                  <a:lnTo>
                    <a:pt x="694962" y="2997900"/>
                  </a:lnTo>
                  <a:lnTo>
                    <a:pt x="741729" y="3026926"/>
                  </a:lnTo>
                  <a:lnTo>
                    <a:pt x="789511" y="3055718"/>
                  </a:lnTo>
                  <a:lnTo>
                    <a:pt x="838176" y="3084189"/>
                  </a:lnTo>
                  <a:lnTo>
                    <a:pt x="887591" y="3112247"/>
                  </a:lnTo>
                  <a:lnTo>
                    <a:pt x="937626" y="3139803"/>
                  </a:lnTo>
                  <a:lnTo>
                    <a:pt x="988147" y="3166768"/>
                  </a:lnTo>
                  <a:lnTo>
                    <a:pt x="1039023" y="3193052"/>
                  </a:lnTo>
                  <a:lnTo>
                    <a:pt x="1090122" y="3218566"/>
                  </a:lnTo>
                  <a:lnTo>
                    <a:pt x="1141310" y="3243219"/>
                  </a:lnTo>
                  <a:lnTo>
                    <a:pt x="1192457" y="3266922"/>
                  </a:lnTo>
                  <a:lnTo>
                    <a:pt x="1243430" y="3289586"/>
                  </a:lnTo>
                  <a:lnTo>
                    <a:pt x="1294096" y="3311120"/>
                  </a:lnTo>
                  <a:lnTo>
                    <a:pt x="1344325" y="3331435"/>
                  </a:lnTo>
                  <a:lnTo>
                    <a:pt x="1393983" y="3350442"/>
                  </a:lnTo>
                  <a:lnTo>
                    <a:pt x="1442938" y="3368050"/>
                  </a:lnTo>
                  <a:lnTo>
                    <a:pt x="1491059" y="3384171"/>
                  </a:lnTo>
                  <a:lnTo>
                    <a:pt x="1538214" y="3398714"/>
                  </a:lnTo>
                  <a:lnTo>
                    <a:pt x="1584269" y="3411590"/>
                  </a:lnTo>
                  <a:lnTo>
                    <a:pt x="1629093" y="3422708"/>
                  </a:lnTo>
                  <a:lnTo>
                    <a:pt x="1672555" y="3431981"/>
                  </a:lnTo>
                  <a:lnTo>
                    <a:pt x="1714521" y="3439317"/>
                  </a:lnTo>
                  <a:lnTo>
                    <a:pt x="1754859" y="3444627"/>
                  </a:lnTo>
                  <a:lnTo>
                    <a:pt x="1793438" y="3447822"/>
                  </a:lnTo>
                  <a:lnTo>
                    <a:pt x="1830126" y="3448812"/>
                  </a:lnTo>
                  <a:lnTo>
                    <a:pt x="1875464" y="3446660"/>
                  </a:lnTo>
                  <a:lnTo>
                    <a:pt x="1919690" y="3440717"/>
                  </a:lnTo>
                  <a:lnTo>
                    <a:pt x="1962849" y="3431196"/>
                  </a:lnTo>
                  <a:lnTo>
                    <a:pt x="2004988" y="3418311"/>
                  </a:lnTo>
                  <a:lnTo>
                    <a:pt x="2046155" y="3402273"/>
                  </a:lnTo>
                  <a:lnTo>
                    <a:pt x="2086394" y="3383297"/>
                  </a:lnTo>
                  <a:lnTo>
                    <a:pt x="2125754" y="3361596"/>
                  </a:lnTo>
                  <a:lnTo>
                    <a:pt x="2164280" y="3337382"/>
                  </a:lnTo>
                  <a:lnTo>
                    <a:pt x="2202019" y="3310868"/>
                  </a:lnTo>
                  <a:lnTo>
                    <a:pt x="2239018" y="3282269"/>
                  </a:lnTo>
                  <a:lnTo>
                    <a:pt x="2275324" y="3251796"/>
                  </a:lnTo>
                  <a:lnTo>
                    <a:pt x="2310982" y="3219663"/>
                  </a:lnTo>
                  <a:lnTo>
                    <a:pt x="2346040" y="3186083"/>
                  </a:lnTo>
                  <a:lnTo>
                    <a:pt x="2380544" y="3151270"/>
                  </a:lnTo>
                  <a:lnTo>
                    <a:pt x="2414540" y="3115435"/>
                  </a:lnTo>
                  <a:lnTo>
                    <a:pt x="2448076" y="3078793"/>
                  </a:lnTo>
                  <a:lnTo>
                    <a:pt x="2481197" y="3041557"/>
                  </a:lnTo>
                  <a:lnTo>
                    <a:pt x="2513951" y="3003939"/>
                  </a:lnTo>
                  <a:lnTo>
                    <a:pt x="2546384" y="2966152"/>
                  </a:lnTo>
                  <a:lnTo>
                    <a:pt x="2578543" y="2928411"/>
                  </a:lnTo>
                  <a:lnTo>
                    <a:pt x="2610473" y="2890927"/>
                  </a:lnTo>
                  <a:lnTo>
                    <a:pt x="2642223" y="2853915"/>
                  </a:lnTo>
                  <a:lnTo>
                    <a:pt x="2673837" y="2817586"/>
                  </a:lnTo>
                  <a:lnTo>
                    <a:pt x="2705364" y="2782155"/>
                  </a:lnTo>
                  <a:lnTo>
                    <a:pt x="2736849" y="2747834"/>
                  </a:lnTo>
                  <a:lnTo>
                    <a:pt x="2768339" y="2714837"/>
                  </a:lnTo>
                  <a:lnTo>
                    <a:pt x="2799881" y="2683376"/>
                  </a:lnTo>
                  <a:lnTo>
                    <a:pt x="2831521" y="2653665"/>
                  </a:lnTo>
                  <a:lnTo>
                    <a:pt x="2869129" y="2620308"/>
                  </a:lnTo>
                  <a:lnTo>
                    <a:pt x="2907834" y="2587291"/>
                  </a:lnTo>
                  <a:lnTo>
                    <a:pt x="2947422" y="2554559"/>
                  </a:lnTo>
                  <a:lnTo>
                    <a:pt x="2987682" y="2522059"/>
                  </a:lnTo>
                  <a:lnTo>
                    <a:pt x="3028399" y="2489737"/>
                  </a:lnTo>
                  <a:lnTo>
                    <a:pt x="3069362" y="2457539"/>
                  </a:lnTo>
                  <a:lnTo>
                    <a:pt x="3110357" y="2425411"/>
                  </a:lnTo>
                  <a:lnTo>
                    <a:pt x="3151170" y="2393300"/>
                  </a:lnTo>
                  <a:lnTo>
                    <a:pt x="3191590" y="2361152"/>
                  </a:lnTo>
                  <a:lnTo>
                    <a:pt x="3231403" y="2328914"/>
                  </a:lnTo>
                  <a:lnTo>
                    <a:pt x="3270397" y="2296531"/>
                  </a:lnTo>
                  <a:lnTo>
                    <a:pt x="3308358" y="2263949"/>
                  </a:lnTo>
                  <a:lnTo>
                    <a:pt x="3345074" y="2231116"/>
                  </a:lnTo>
                  <a:lnTo>
                    <a:pt x="3380331" y="2197976"/>
                  </a:lnTo>
                  <a:lnTo>
                    <a:pt x="3413916" y="2164478"/>
                  </a:lnTo>
                  <a:lnTo>
                    <a:pt x="3445617" y="2130566"/>
                  </a:lnTo>
                  <a:lnTo>
                    <a:pt x="3475221" y="2096187"/>
                  </a:lnTo>
                  <a:lnTo>
                    <a:pt x="3502515" y="2061287"/>
                  </a:lnTo>
                  <a:lnTo>
                    <a:pt x="3527286" y="2025813"/>
                  </a:lnTo>
                  <a:lnTo>
                    <a:pt x="3549321" y="1989710"/>
                  </a:lnTo>
                  <a:lnTo>
                    <a:pt x="3568406" y="1952926"/>
                  </a:lnTo>
                  <a:lnTo>
                    <a:pt x="3584330" y="1915406"/>
                  </a:lnTo>
                  <a:lnTo>
                    <a:pt x="3596879" y="1877096"/>
                  </a:lnTo>
                  <a:lnTo>
                    <a:pt x="3605840" y="1837943"/>
                  </a:lnTo>
                  <a:lnTo>
                    <a:pt x="3612232" y="1786614"/>
                  </a:lnTo>
                  <a:lnTo>
                    <a:pt x="3612761" y="1738055"/>
                  </a:lnTo>
                  <a:lnTo>
                    <a:pt x="3607841" y="1692109"/>
                  </a:lnTo>
                  <a:lnTo>
                    <a:pt x="3597887" y="1648615"/>
                  </a:lnTo>
                  <a:lnTo>
                    <a:pt x="3583312" y="1607416"/>
                  </a:lnTo>
                  <a:lnTo>
                    <a:pt x="3564532" y="1568351"/>
                  </a:lnTo>
                  <a:lnTo>
                    <a:pt x="3541959" y="1531261"/>
                  </a:lnTo>
                  <a:lnTo>
                    <a:pt x="3516009" y="1495988"/>
                  </a:lnTo>
                  <a:lnTo>
                    <a:pt x="3487095" y="1462373"/>
                  </a:lnTo>
                  <a:lnTo>
                    <a:pt x="3455631" y="1430255"/>
                  </a:lnTo>
                  <a:lnTo>
                    <a:pt x="3422033" y="1399477"/>
                  </a:lnTo>
                  <a:lnTo>
                    <a:pt x="3386713" y="1369878"/>
                  </a:lnTo>
                  <a:lnTo>
                    <a:pt x="3350086" y="1341300"/>
                  </a:lnTo>
                  <a:lnTo>
                    <a:pt x="3312567" y="1313583"/>
                  </a:lnTo>
                  <a:lnTo>
                    <a:pt x="3274570" y="1286569"/>
                  </a:lnTo>
                  <a:lnTo>
                    <a:pt x="3236508" y="1260099"/>
                  </a:lnTo>
                  <a:lnTo>
                    <a:pt x="3198796" y="1234012"/>
                  </a:lnTo>
                  <a:lnTo>
                    <a:pt x="3161848" y="1208151"/>
                  </a:lnTo>
                  <a:lnTo>
                    <a:pt x="3125782" y="1185079"/>
                  </a:lnTo>
                  <a:lnTo>
                    <a:pt x="3086784" y="1164586"/>
                  </a:lnTo>
                  <a:lnTo>
                    <a:pt x="3045184" y="1146359"/>
                  </a:lnTo>
                  <a:lnTo>
                    <a:pt x="3001312" y="1130087"/>
                  </a:lnTo>
                  <a:lnTo>
                    <a:pt x="2955497" y="1115458"/>
                  </a:lnTo>
                  <a:lnTo>
                    <a:pt x="2908069" y="1102161"/>
                  </a:lnTo>
                  <a:lnTo>
                    <a:pt x="2859358" y="1089884"/>
                  </a:lnTo>
                  <a:lnTo>
                    <a:pt x="2809693" y="1078315"/>
                  </a:lnTo>
                  <a:lnTo>
                    <a:pt x="2759403" y="1067143"/>
                  </a:lnTo>
                  <a:lnTo>
                    <a:pt x="2708819" y="1056056"/>
                  </a:lnTo>
                  <a:lnTo>
                    <a:pt x="2658270" y="1044742"/>
                  </a:lnTo>
                  <a:lnTo>
                    <a:pt x="2608086" y="1032891"/>
                  </a:lnTo>
                  <a:lnTo>
                    <a:pt x="2558596" y="1020189"/>
                  </a:lnTo>
                  <a:lnTo>
                    <a:pt x="2510129" y="1006326"/>
                  </a:lnTo>
                  <a:lnTo>
                    <a:pt x="2463016" y="990990"/>
                  </a:lnTo>
                  <a:lnTo>
                    <a:pt x="2417586" y="973870"/>
                  </a:lnTo>
                  <a:lnTo>
                    <a:pt x="2374169" y="954653"/>
                  </a:lnTo>
                  <a:lnTo>
                    <a:pt x="2333095" y="933029"/>
                  </a:lnTo>
                  <a:lnTo>
                    <a:pt x="2294692" y="908684"/>
                  </a:lnTo>
                  <a:lnTo>
                    <a:pt x="2256753" y="879453"/>
                  </a:lnTo>
                  <a:lnTo>
                    <a:pt x="2220787" y="846572"/>
                  </a:lnTo>
                  <a:lnTo>
                    <a:pt x="2186602" y="810535"/>
                  </a:lnTo>
                  <a:lnTo>
                    <a:pt x="2154009" y="771836"/>
                  </a:lnTo>
                  <a:lnTo>
                    <a:pt x="2122816" y="730970"/>
                  </a:lnTo>
                  <a:lnTo>
                    <a:pt x="2092832" y="688429"/>
                  </a:lnTo>
                  <a:lnTo>
                    <a:pt x="2063867" y="644708"/>
                  </a:lnTo>
                  <a:lnTo>
                    <a:pt x="2035729" y="600302"/>
                  </a:lnTo>
                  <a:lnTo>
                    <a:pt x="2008227" y="555704"/>
                  </a:lnTo>
                  <a:lnTo>
                    <a:pt x="1981172" y="511408"/>
                  </a:lnTo>
                  <a:lnTo>
                    <a:pt x="1954371" y="467908"/>
                  </a:lnTo>
                  <a:lnTo>
                    <a:pt x="1927633" y="425699"/>
                  </a:lnTo>
                  <a:lnTo>
                    <a:pt x="1900769" y="385274"/>
                  </a:lnTo>
                  <a:lnTo>
                    <a:pt x="1873587" y="347127"/>
                  </a:lnTo>
                  <a:lnTo>
                    <a:pt x="1845897" y="311752"/>
                  </a:lnTo>
                  <a:lnTo>
                    <a:pt x="1817506" y="279644"/>
                  </a:lnTo>
                  <a:lnTo>
                    <a:pt x="1788225" y="251296"/>
                  </a:lnTo>
                  <a:lnTo>
                    <a:pt x="1757863" y="227202"/>
                  </a:lnTo>
                  <a:lnTo>
                    <a:pt x="1713356" y="195384"/>
                  </a:lnTo>
                  <a:lnTo>
                    <a:pt x="1672057" y="165429"/>
                  </a:lnTo>
                  <a:lnTo>
                    <a:pt x="1632942" y="137481"/>
                  </a:lnTo>
                  <a:lnTo>
                    <a:pt x="1594992" y="111684"/>
                  </a:lnTo>
                  <a:lnTo>
                    <a:pt x="1557185" y="88182"/>
                  </a:lnTo>
                  <a:lnTo>
                    <a:pt x="1518499" y="67119"/>
                  </a:lnTo>
                  <a:lnTo>
                    <a:pt x="1477914" y="48638"/>
                  </a:lnTo>
                  <a:lnTo>
                    <a:pt x="1434408" y="32883"/>
                  </a:lnTo>
                  <a:lnTo>
                    <a:pt x="1386959" y="19998"/>
                  </a:lnTo>
                  <a:lnTo>
                    <a:pt x="1334547" y="10127"/>
                  </a:lnTo>
                  <a:lnTo>
                    <a:pt x="1276150" y="3412"/>
                  </a:lnTo>
                  <a:lnTo>
                    <a:pt x="1210747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8796" y="2034482"/>
            <a:ext cx="3898900" cy="3822700"/>
            <a:chOff x="2468796" y="2034482"/>
            <a:chExt cx="3898900" cy="3822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55" y="30327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0480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8" y="3043428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396" y="2263082"/>
              <a:ext cx="317132" cy="317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67961" y="2286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996" y="2034482"/>
              <a:ext cx="317132" cy="3171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4562" y="2058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6" y="2377427"/>
              <a:ext cx="658393" cy="771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19474" y="2515362"/>
              <a:ext cx="462915" cy="575310"/>
            </a:xfrm>
            <a:custGeom>
              <a:avLst/>
              <a:gdLst/>
              <a:ahLst/>
              <a:cxnLst/>
              <a:rect l="l" t="t" r="r" b="b"/>
              <a:pathLst>
                <a:path w="462914" h="575310">
                  <a:moveTo>
                    <a:pt x="430735" y="40098"/>
                  </a:moveTo>
                  <a:lnTo>
                    <a:pt x="406739" y="49369"/>
                  </a:lnTo>
                  <a:lnTo>
                    <a:pt x="0" y="558800"/>
                  </a:lnTo>
                  <a:lnTo>
                    <a:pt x="20320" y="574928"/>
                  </a:lnTo>
                  <a:lnTo>
                    <a:pt x="427017" y="65403"/>
                  </a:lnTo>
                  <a:lnTo>
                    <a:pt x="430735" y="40098"/>
                  </a:lnTo>
                  <a:close/>
                </a:path>
                <a:path w="462914" h="575310">
                  <a:moveTo>
                    <a:pt x="461039" y="11937"/>
                  </a:moveTo>
                  <a:lnTo>
                    <a:pt x="436625" y="11937"/>
                  </a:lnTo>
                  <a:lnTo>
                    <a:pt x="456818" y="28066"/>
                  </a:lnTo>
                  <a:lnTo>
                    <a:pt x="427017" y="65403"/>
                  </a:lnTo>
                  <a:lnTo>
                    <a:pt x="420877" y="107187"/>
                  </a:lnTo>
                  <a:lnTo>
                    <a:pt x="419862" y="114300"/>
                  </a:lnTo>
                  <a:lnTo>
                    <a:pt x="424688" y="120903"/>
                  </a:lnTo>
                  <a:lnTo>
                    <a:pt x="438912" y="122936"/>
                  </a:lnTo>
                  <a:lnTo>
                    <a:pt x="445388" y="117983"/>
                  </a:lnTo>
                  <a:lnTo>
                    <a:pt x="446531" y="110998"/>
                  </a:lnTo>
                  <a:lnTo>
                    <a:pt x="461039" y="11937"/>
                  </a:lnTo>
                  <a:close/>
                </a:path>
                <a:path w="462914" h="575310">
                  <a:moveTo>
                    <a:pt x="462788" y="0"/>
                  </a:moveTo>
                  <a:lnTo>
                    <a:pt x="358139" y="40386"/>
                  </a:lnTo>
                  <a:lnTo>
                    <a:pt x="351409" y="43052"/>
                  </a:lnTo>
                  <a:lnTo>
                    <a:pt x="348106" y="50546"/>
                  </a:lnTo>
                  <a:lnTo>
                    <a:pt x="350774" y="57150"/>
                  </a:lnTo>
                  <a:lnTo>
                    <a:pt x="353313" y="63880"/>
                  </a:lnTo>
                  <a:lnTo>
                    <a:pt x="360806" y="67183"/>
                  </a:lnTo>
                  <a:lnTo>
                    <a:pt x="406739" y="49369"/>
                  </a:lnTo>
                  <a:lnTo>
                    <a:pt x="436625" y="11937"/>
                  </a:lnTo>
                  <a:lnTo>
                    <a:pt x="461039" y="11937"/>
                  </a:lnTo>
                  <a:lnTo>
                    <a:pt x="462788" y="0"/>
                  </a:lnTo>
                  <a:close/>
                </a:path>
                <a:path w="462914" h="575310">
                  <a:moveTo>
                    <a:pt x="444417" y="18161"/>
                  </a:moveTo>
                  <a:lnTo>
                    <a:pt x="433959" y="18161"/>
                  </a:lnTo>
                  <a:lnTo>
                    <a:pt x="451358" y="32130"/>
                  </a:lnTo>
                  <a:lnTo>
                    <a:pt x="430735" y="40098"/>
                  </a:lnTo>
                  <a:lnTo>
                    <a:pt x="427017" y="65403"/>
                  </a:lnTo>
                  <a:lnTo>
                    <a:pt x="456818" y="28066"/>
                  </a:lnTo>
                  <a:lnTo>
                    <a:pt x="444417" y="18161"/>
                  </a:lnTo>
                  <a:close/>
                </a:path>
                <a:path w="462914" h="575310">
                  <a:moveTo>
                    <a:pt x="436625" y="11937"/>
                  </a:moveTo>
                  <a:lnTo>
                    <a:pt x="406739" y="49369"/>
                  </a:lnTo>
                  <a:lnTo>
                    <a:pt x="430735" y="40098"/>
                  </a:lnTo>
                  <a:lnTo>
                    <a:pt x="433959" y="18161"/>
                  </a:lnTo>
                  <a:lnTo>
                    <a:pt x="444417" y="18161"/>
                  </a:lnTo>
                  <a:lnTo>
                    <a:pt x="436625" y="11937"/>
                  </a:lnTo>
                  <a:close/>
                </a:path>
                <a:path w="462914" h="575310">
                  <a:moveTo>
                    <a:pt x="433959" y="18161"/>
                  </a:moveTo>
                  <a:lnTo>
                    <a:pt x="430735" y="40098"/>
                  </a:lnTo>
                  <a:lnTo>
                    <a:pt x="451358" y="32130"/>
                  </a:lnTo>
                  <a:lnTo>
                    <a:pt x="433959" y="1816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01361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27930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255" y="4251953"/>
              <a:ext cx="300279" cy="3002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4267200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828" y="4262627"/>
              <a:ext cx="237744" cy="237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2855" y="4632953"/>
              <a:ext cx="300279" cy="3002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0" y="46482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427" y="4643627"/>
              <a:ext cx="237744" cy="2377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327" y="3861790"/>
              <a:ext cx="361188" cy="96014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7" y="3881627"/>
              <a:ext cx="237744" cy="2377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7596" y="5463456"/>
              <a:ext cx="317132" cy="3171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44161" y="54871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93"/>
                  </a:lnTo>
                  <a:lnTo>
                    <a:pt x="195119" y="195124"/>
                  </a:lnTo>
                  <a:lnTo>
                    <a:pt x="158787" y="219618"/>
                  </a:lnTo>
                  <a:lnTo>
                    <a:pt x="114300" y="228600"/>
                  </a:lnTo>
                  <a:lnTo>
                    <a:pt x="69812" y="219618"/>
                  </a:lnTo>
                  <a:lnTo>
                    <a:pt x="33480" y="195124"/>
                  </a:lnTo>
                  <a:lnTo>
                    <a:pt x="8983" y="158793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9955" y="4853940"/>
              <a:ext cx="310959" cy="8397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93235" y="4876165"/>
              <a:ext cx="132715" cy="644525"/>
            </a:xfrm>
            <a:custGeom>
              <a:avLst/>
              <a:gdLst/>
              <a:ahLst/>
              <a:cxnLst/>
              <a:rect l="l" t="t" r="r" b="b"/>
              <a:pathLst>
                <a:path w="132714" h="644525">
                  <a:moveTo>
                    <a:pt x="25907" y="532130"/>
                  </a:moveTo>
                  <a:lnTo>
                    <a:pt x="20192" y="536321"/>
                  </a:lnTo>
                  <a:lnTo>
                    <a:pt x="14477" y="540639"/>
                  </a:lnTo>
                  <a:lnTo>
                    <a:pt x="13207" y="548767"/>
                  </a:lnTo>
                  <a:lnTo>
                    <a:pt x="17525" y="554482"/>
                  </a:lnTo>
                  <a:lnTo>
                    <a:pt x="84454" y="644525"/>
                  </a:lnTo>
                  <a:lnTo>
                    <a:pt x="95146" y="620395"/>
                  </a:lnTo>
                  <a:lnTo>
                    <a:pt x="68706" y="620395"/>
                  </a:lnTo>
                  <a:lnTo>
                    <a:pt x="63408" y="572770"/>
                  </a:lnTo>
                  <a:lnTo>
                    <a:pt x="38353" y="538988"/>
                  </a:lnTo>
                  <a:lnTo>
                    <a:pt x="34036" y="533273"/>
                  </a:lnTo>
                  <a:lnTo>
                    <a:pt x="25907" y="532130"/>
                  </a:lnTo>
                  <a:close/>
                </a:path>
                <a:path w="132714" h="644525">
                  <a:moveTo>
                    <a:pt x="63408" y="572770"/>
                  </a:moveTo>
                  <a:lnTo>
                    <a:pt x="68706" y="620395"/>
                  </a:lnTo>
                  <a:lnTo>
                    <a:pt x="94487" y="617601"/>
                  </a:lnTo>
                  <a:lnTo>
                    <a:pt x="94063" y="613791"/>
                  </a:lnTo>
                  <a:lnTo>
                    <a:pt x="69723" y="613791"/>
                  </a:lnTo>
                  <a:lnTo>
                    <a:pt x="78736" y="593437"/>
                  </a:lnTo>
                  <a:lnTo>
                    <a:pt x="63408" y="572770"/>
                  </a:lnTo>
                  <a:close/>
                </a:path>
                <a:path w="132714" h="644525">
                  <a:moveTo>
                    <a:pt x="116712" y="521970"/>
                  </a:moveTo>
                  <a:lnTo>
                    <a:pt x="109092" y="524891"/>
                  </a:lnTo>
                  <a:lnTo>
                    <a:pt x="89169" y="569879"/>
                  </a:lnTo>
                  <a:lnTo>
                    <a:pt x="94487" y="617601"/>
                  </a:lnTo>
                  <a:lnTo>
                    <a:pt x="68706" y="620395"/>
                  </a:lnTo>
                  <a:lnTo>
                    <a:pt x="95146" y="620395"/>
                  </a:lnTo>
                  <a:lnTo>
                    <a:pt x="129920" y="541909"/>
                  </a:lnTo>
                  <a:lnTo>
                    <a:pt x="132714" y="535432"/>
                  </a:lnTo>
                  <a:lnTo>
                    <a:pt x="129793" y="527812"/>
                  </a:lnTo>
                  <a:lnTo>
                    <a:pt x="116712" y="521970"/>
                  </a:lnTo>
                  <a:close/>
                </a:path>
                <a:path w="132714" h="644525">
                  <a:moveTo>
                    <a:pt x="78736" y="593437"/>
                  </a:moveTo>
                  <a:lnTo>
                    <a:pt x="69723" y="613791"/>
                  </a:lnTo>
                  <a:lnTo>
                    <a:pt x="91948" y="611251"/>
                  </a:lnTo>
                  <a:lnTo>
                    <a:pt x="78736" y="593437"/>
                  </a:lnTo>
                  <a:close/>
                </a:path>
                <a:path w="132714" h="644525">
                  <a:moveTo>
                    <a:pt x="89169" y="569879"/>
                  </a:moveTo>
                  <a:lnTo>
                    <a:pt x="78736" y="593437"/>
                  </a:lnTo>
                  <a:lnTo>
                    <a:pt x="91948" y="611251"/>
                  </a:lnTo>
                  <a:lnTo>
                    <a:pt x="69723" y="613791"/>
                  </a:lnTo>
                  <a:lnTo>
                    <a:pt x="94063" y="613791"/>
                  </a:lnTo>
                  <a:lnTo>
                    <a:pt x="89169" y="569879"/>
                  </a:lnTo>
                  <a:close/>
                </a:path>
                <a:path w="132714" h="644525">
                  <a:moveTo>
                    <a:pt x="25653" y="0"/>
                  </a:moveTo>
                  <a:lnTo>
                    <a:pt x="0" y="2793"/>
                  </a:lnTo>
                  <a:lnTo>
                    <a:pt x="63408" y="572770"/>
                  </a:lnTo>
                  <a:lnTo>
                    <a:pt x="78736" y="593437"/>
                  </a:lnTo>
                  <a:lnTo>
                    <a:pt x="89169" y="569879"/>
                  </a:lnTo>
                  <a:lnTo>
                    <a:pt x="2565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5855" y="4709153"/>
              <a:ext cx="300279" cy="3002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0" y="4724400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427" y="47198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6796" y="5539656"/>
              <a:ext cx="317132" cy="3171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563361" y="55633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06"/>
                  </a:lnTo>
                  <a:lnTo>
                    <a:pt x="33480" y="33475"/>
                  </a:lnTo>
                  <a:lnTo>
                    <a:pt x="69812" y="8981"/>
                  </a:lnTo>
                  <a:lnTo>
                    <a:pt x="114300" y="0"/>
                  </a:lnTo>
                  <a:lnTo>
                    <a:pt x="158787" y="8981"/>
                  </a:lnTo>
                  <a:lnTo>
                    <a:pt x="195119" y="33475"/>
                  </a:lnTo>
                  <a:lnTo>
                    <a:pt x="219616" y="69806"/>
                  </a:lnTo>
                  <a:lnTo>
                    <a:pt x="228600" y="114300"/>
                  </a:lnTo>
                  <a:lnTo>
                    <a:pt x="219616" y="158793"/>
                  </a:lnTo>
                  <a:lnTo>
                    <a:pt x="195119" y="195124"/>
                  </a:lnTo>
                  <a:lnTo>
                    <a:pt x="158787" y="219618"/>
                  </a:lnTo>
                  <a:lnTo>
                    <a:pt x="114300" y="228600"/>
                  </a:lnTo>
                  <a:lnTo>
                    <a:pt x="69812" y="219618"/>
                  </a:lnTo>
                  <a:lnTo>
                    <a:pt x="33480" y="195124"/>
                  </a:lnTo>
                  <a:lnTo>
                    <a:pt x="8983" y="158793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3436" y="4928616"/>
              <a:ext cx="356666" cy="84127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36489" y="49508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61"/>
                  </a:lnTo>
                  <a:lnTo>
                    <a:pt x="167298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8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796" y="5082482"/>
              <a:ext cx="317132" cy="3171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44361" y="5106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2580" y="4919421"/>
              <a:ext cx="728459" cy="39324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444744" y="4941570"/>
              <a:ext cx="533400" cy="220979"/>
            </a:xfrm>
            <a:custGeom>
              <a:avLst/>
              <a:gdLst/>
              <a:ahLst/>
              <a:cxnLst/>
              <a:rect l="l" t="t" r="r" b="b"/>
              <a:pathLst>
                <a:path w="533400" h="220979">
                  <a:moveTo>
                    <a:pt x="459267" y="185873"/>
                  </a:moveTo>
                  <a:lnTo>
                    <a:pt x="411098" y="195198"/>
                  </a:lnTo>
                  <a:lnTo>
                    <a:pt x="406400" y="201929"/>
                  </a:lnTo>
                  <a:lnTo>
                    <a:pt x="409193" y="216026"/>
                  </a:lnTo>
                  <a:lnTo>
                    <a:pt x="415925" y="220598"/>
                  </a:lnTo>
                  <a:lnTo>
                    <a:pt x="423036" y="219328"/>
                  </a:lnTo>
                  <a:lnTo>
                    <a:pt x="514025" y="201802"/>
                  </a:lnTo>
                  <a:lnTo>
                    <a:pt x="504570" y="201802"/>
                  </a:lnTo>
                  <a:lnTo>
                    <a:pt x="459267" y="185873"/>
                  </a:lnTo>
                  <a:close/>
                </a:path>
                <a:path w="533400" h="220979">
                  <a:moveTo>
                    <a:pt x="484544" y="181006"/>
                  </a:moveTo>
                  <a:lnTo>
                    <a:pt x="459267" y="185873"/>
                  </a:lnTo>
                  <a:lnTo>
                    <a:pt x="504570" y="201802"/>
                  </a:lnTo>
                  <a:lnTo>
                    <a:pt x="505913" y="197992"/>
                  </a:lnTo>
                  <a:lnTo>
                    <a:pt x="498982" y="197992"/>
                  </a:lnTo>
                  <a:lnTo>
                    <a:pt x="484544" y="181006"/>
                  </a:lnTo>
                  <a:close/>
                </a:path>
                <a:path w="533400" h="220979">
                  <a:moveTo>
                    <a:pt x="447675" y="106552"/>
                  </a:moveTo>
                  <a:lnTo>
                    <a:pt x="442213" y="111124"/>
                  </a:lnTo>
                  <a:lnTo>
                    <a:pt x="436752" y="115823"/>
                  </a:lnTo>
                  <a:lnTo>
                    <a:pt x="436117" y="123951"/>
                  </a:lnTo>
                  <a:lnTo>
                    <a:pt x="440689" y="129412"/>
                  </a:lnTo>
                  <a:lnTo>
                    <a:pt x="467836" y="161350"/>
                  </a:lnTo>
                  <a:lnTo>
                    <a:pt x="513206" y="177291"/>
                  </a:lnTo>
                  <a:lnTo>
                    <a:pt x="504570" y="201802"/>
                  </a:lnTo>
                  <a:lnTo>
                    <a:pt x="514025" y="201802"/>
                  </a:lnTo>
                  <a:lnTo>
                    <a:pt x="533145" y="198119"/>
                  </a:lnTo>
                  <a:lnTo>
                    <a:pt x="460501" y="112648"/>
                  </a:lnTo>
                  <a:lnTo>
                    <a:pt x="455802" y="107187"/>
                  </a:lnTo>
                  <a:lnTo>
                    <a:pt x="447675" y="106552"/>
                  </a:lnTo>
                  <a:close/>
                </a:path>
                <a:path w="533400" h="220979">
                  <a:moveTo>
                    <a:pt x="506475" y="176783"/>
                  </a:moveTo>
                  <a:lnTo>
                    <a:pt x="484544" y="181006"/>
                  </a:lnTo>
                  <a:lnTo>
                    <a:pt x="498982" y="197992"/>
                  </a:lnTo>
                  <a:lnTo>
                    <a:pt x="506475" y="176783"/>
                  </a:lnTo>
                  <a:close/>
                </a:path>
                <a:path w="533400" h="220979">
                  <a:moveTo>
                    <a:pt x="511761" y="176783"/>
                  </a:moveTo>
                  <a:lnTo>
                    <a:pt x="506475" y="176783"/>
                  </a:lnTo>
                  <a:lnTo>
                    <a:pt x="498982" y="197992"/>
                  </a:lnTo>
                  <a:lnTo>
                    <a:pt x="505913" y="197992"/>
                  </a:lnTo>
                  <a:lnTo>
                    <a:pt x="513206" y="177291"/>
                  </a:lnTo>
                  <a:lnTo>
                    <a:pt x="511761" y="176783"/>
                  </a:lnTo>
                  <a:close/>
                </a:path>
                <a:path w="533400" h="220979">
                  <a:moveTo>
                    <a:pt x="8635" y="0"/>
                  </a:moveTo>
                  <a:lnTo>
                    <a:pt x="0" y="24383"/>
                  </a:lnTo>
                  <a:lnTo>
                    <a:pt x="459267" y="185873"/>
                  </a:lnTo>
                  <a:lnTo>
                    <a:pt x="484544" y="181006"/>
                  </a:lnTo>
                  <a:lnTo>
                    <a:pt x="467836" y="161350"/>
                  </a:lnTo>
                  <a:lnTo>
                    <a:pt x="8635" y="0"/>
                  </a:lnTo>
                  <a:close/>
                </a:path>
                <a:path w="533400" h="220979">
                  <a:moveTo>
                    <a:pt x="467836" y="161350"/>
                  </a:moveTo>
                  <a:lnTo>
                    <a:pt x="484544" y="181006"/>
                  </a:lnTo>
                  <a:lnTo>
                    <a:pt x="506475" y="176783"/>
                  </a:lnTo>
                  <a:lnTo>
                    <a:pt x="511761" y="176783"/>
                  </a:lnTo>
                  <a:lnTo>
                    <a:pt x="467836" y="16135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1128" y="2148852"/>
              <a:ext cx="310959" cy="95858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788791" y="2286762"/>
              <a:ext cx="120650" cy="762000"/>
            </a:xfrm>
            <a:custGeom>
              <a:avLst/>
              <a:gdLst/>
              <a:ahLst/>
              <a:cxnLst/>
              <a:rect l="l" t="t" r="r" b="b"/>
              <a:pathLst>
                <a:path w="120650" h="762000">
                  <a:moveTo>
                    <a:pt x="60071" y="51289"/>
                  </a:moveTo>
                  <a:lnTo>
                    <a:pt x="47117" y="73496"/>
                  </a:lnTo>
                  <a:lnTo>
                    <a:pt x="47117" y="762000"/>
                  </a:lnTo>
                  <a:lnTo>
                    <a:pt x="73025" y="762000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762000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8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762000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89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762000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762000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762000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796" y="2948882"/>
              <a:ext cx="317132" cy="31713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515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6228" y="2949003"/>
              <a:ext cx="1187183" cy="31095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743962" y="3034792"/>
              <a:ext cx="991869" cy="141605"/>
            </a:xfrm>
            <a:custGeom>
              <a:avLst/>
              <a:gdLst/>
              <a:ahLst/>
              <a:cxnLst/>
              <a:rect l="l" t="t" r="r" b="b"/>
              <a:pathLst>
                <a:path w="991870" h="141605">
                  <a:moveTo>
                    <a:pt x="74217" y="44811"/>
                  </a:moveTo>
                  <a:lnTo>
                    <a:pt x="51132" y="56010"/>
                  </a:lnTo>
                  <a:lnTo>
                    <a:pt x="72302" y="70608"/>
                  </a:lnTo>
                  <a:lnTo>
                    <a:pt x="989584" y="141224"/>
                  </a:lnTo>
                  <a:lnTo>
                    <a:pt x="991615" y="115316"/>
                  </a:lnTo>
                  <a:lnTo>
                    <a:pt x="74217" y="44811"/>
                  </a:lnTo>
                  <a:close/>
                </a:path>
                <a:path w="991870" h="141605">
                  <a:moveTo>
                    <a:pt x="107314" y="0"/>
                  </a:moveTo>
                  <a:lnTo>
                    <a:pt x="0" y="52070"/>
                  </a:lnTo>
                  <a:lnTo>
                    <a:pt x="92201" y="115824"/>
                  </a:lnTo>
                  <a:lnTo>
                    <a:pt x="98170" y="119887"/>
                  </a:lnTo>
                  <a:lnTo>
                    <a:pt x="106171" y="118491"/>
                  </a:lnTo>
                  <a:lnTo>
                    <a:pt x="110236" y="112522"/>
                  </a:lnTo>
                  <a:lnTo>
                    <a:pt x="114300" y="106680"/>
                  </a:lnTo>
                  <a:lnTo>
                    <a:pt x="112902" y="98679"/>
                  </a:lnTo>
                  <a:lnTo>
                    <a:pt x="106933" y="94487"/>
                  </a:lnTo>
                  <a:lnTo>
                    <a:pt x="72302" y="70608"/>
                  </a:lnTo>
                  <a:lnTo>
                    <a:pt x="24511" y="66929"/>
                  </a:lnTo>
                  <a:lnTo>
                    <a:pt x="26543" y="41148"/>
                  </a:lnTo>
                  <a:lnTo>
                    <a:pt x="81771" y="41148"/>
                  </a:lnTo>
                  <a:lnTo>
                    <a:pt x="112140" y="26416"/>
                  </a:lnTo>
                  <a:lnTo>
                    <a:pt x="118618" y="23368"/>
                  </a:lnTo>
                  <a:lnTo>
                    <a:pt x="121285" y="15621"/>
                  </a:lnTo>
                  <a:lnTo>
                    <a:pt x="118237" y="9144"/>
                  </a:lnTo>
                  <a:lnTo>
                    <a:pt x="115062" y="2667"/>
                  </a:lnTo>
                  <a:lnTo>
                    <a:pt x="107314" y="0"/>
                  </a:lnTo>
                  <a:close/>
                </a:path>
                <a:path w="991870" h="141605">
                  <a:moveTo>
                    <a:pt x="26543" y="41148"/>
                  </a:moveTo>
                  <a:lnTo>
                    <a:pt x="24511" y="66929"/>
                  </a:lnTo>
                  <a:lnTo>
                    <a:pt x="72302" y="70608"/>
                  </a:lnTo>
                  <a:lnTo>
                    <a:pt x="65124" y="65659"/>
                  </a:lnTo>
                  <a:lnTo>
                    <a:pt x="31242" y="65659"/>
                  </a:lnTo>
                  <a:lnTo>
                    <a:pt x="32893" y="43434"/>
                  </a:lnTo>
                  <a:lnTo>
                    <a:pt x="56288" y="43434"/>
                  </a:lnTo>
                  <a:lnTo>
                    <a:pt x="26543" y="41148"/>
                  </a:lnTo>
                  <a:close/>
                </a:path>
                <a:path w="991870" h="141605">
                  <a:moveTo>
                    <a:pt x="32893" y="43434"/>
                  </a:moveTo>
                  <a:lnTo>
                    <a:pt x="31242" y="65659"/>
                  </a:lnTo>
                  <a:lnTo>
                    <a:pt x="51132" y="56010"/>
                  </a:lnTo>
                  <a:lnTo>
                    <a:pt x="32893" y="43434"/>
                  </a:lnTo>
                  <a:close/>
                </a:path>
                <a:path w="991870" h="141605">
                  <a:moveTo>
                    <a:pt x="51132" y="56010"/>
                  </a:moveTo>
                  <a:lnTo>
                    <a:pt x="31242" y="65659"/>
                  </a:lnTo>
                  <a:lnTo>
                    <a:pt x="65124" y="65659"/>
                  </a:lnTo>
                  <a:lnTo>
                    <a:pt x="51132" y="56010"/>
                  </a:lnTo>
                  <a:close/>
                </a:path>
                <a:path w="991870" h="141605">
                  <a:moveTo>
                    <a:pt x="56288" y="43434"/>
                  </a:moveTo>
                  <a:lnTo>
                    <a:pt x="32893" y="43434"/>
                  </a:lnTo>
                  <a:lnTo>
                    <a:pt x="51132" y="56010"/>
                  </a:lnTo>
                  <a:lnTo>
                    <a:pt x="74217" y="44811"/>
                  </a:lnTo>
                  <a:lnTo>
                    <a:pt x="56288" y="43434"/>
                  </a:lnTo>
                  <a:close/>
                </a:path>
                <a:path w="991870" h="141605">
                  <a:moveTo>
                    <a:pt x="81771" y="41148"/>
                  </a:moveTo>
                  <a:lnTo>
                    <a:pt x="26543" y="41148"/>
                  </a:lnTo>
                  <a:lnTo>
                    <a:pt x="74217" y="44811"/>
                  </a:lnTo>
                  <a:lnTo>
                    <a:pt x="81771" y="4114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196" y="3710882"/>
              <a:ext cx="317132" cy="31713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667762" y="3734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38628" y="3211080"/>
              <a:ext cx="1074420" cy="81075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896362" y="3233166"/>
              <a:ext cx="879475" cy="615950"/>
            </a:xfrm>
            <a:custGeom>
              <a:avLst/>
              <a:gdLst/>
              <a:ahLst/>
              <a:cxnLst/>
              <a:rect l="l" t="t" r="r" b="b"/>
              <a:pathLst>
                <a:path w="879475" h="615950">
                  <a:moveTo>
                    <a:pt x="58038" y="504698"/>
                  </a:moveTo>
                  <a:lnTo>
                    <a:pt x="50292" y="507492"/>
                  </a:lnTo>
                  <a:lnTo>
                    <a:pt x="47370" y="513969"/>
                  </a:lnTo>
                  <a:lnTo>
                    <a:pt x="0" y="615696"/>
                  </a:lnTo>
                  <a:lnTo>
                    <a:pt x="51090" y="611632"/>
                  </a:lnTo>
                  <a:lnTo>
                    <a:pt x="28448" y="611632"/>
                  </a:lnTo>
                  <a:lnTo>
                    <a:pt x="13715" y="590423"/>
                  </a:lnTo>
                  <a:lnTo>
                    <a:pt x="53021" y="563137"/>
                  </a:lnTo>
                  <a:lnTo>
                    <a:pt x="70865" y="524891"/>
                  </a:lnTo>
                  <a:lnTo>
                    <a:pt x="73787" y="518414"/>
                  </a:lnTo>
                  <a:lnTo>
                    <a:pt x="70993" y="510794"/>
                  </a:lnTo>
                  <a:lnTo>
                    <a:pt x="58038" y="504698"/>
                  </a:lnTo>
                  <a:close/>
                </a:path>
                <a:path w="879475" h="615950">
                  <a:moveTo>
                    <a:pt x="53021" y="563137"/>
                  </a:moveTo>
                  <a:lnTo>
                    <a:pt x="13715" y="590423"/>
                  </a:lnTo>
                  <a:lnTo>
                    <a:pt x="28448" y="611632"/>
                  </a:lnTo>
                  <a:lnTo>
                    <a:pt x="35768" y="606552"/>
                  </a:lnTo>
                  <a:lnTo>
                    <a:pt x="32765" y="606552"/>
                  </a:lnTo>
                  <a:lnTo>
                    <a:pt x="20065" y="588137"/>
                  </a:lnTo>
                  <a:lnTo>
                    <a:pt x="42176" y="586383"/>
                  </a:lnTo>
                  <a:lnTo>
                    <a:pt x="53021" y="563137"/>
                  </a:lnTo>
                  <a:close/>
                </a:path>
                <a:path w="879475" h="615950">
                  <a:moveTo>
                    <a:pt x="116839" y="580517"/>
                  </a:moveTo>
                  <a:lnTo>
                    <a:pt x="67756" y="584354"/>
                  </a:lnTo>
                  <a:lnTo>
                    <a:pt x="28448" y="611632"/>
                  </a:lnTo>
                  <a:lnTo>
                    <a:pt x="51090" y="611632"/>
                  </a:lnTo>
                  <a:lnTo>
                    <a:pt x="118871" y="606298"/>
                  </a:lnTo>
                  <a:lnTo>
                    <a:pt x="124206" y="600075"/>
                  </a:lnTo>
                  <a:lnTo>
                    <a:pt x="123698" y="592963"/>
                  </a:lnTo>
                  <a:lnTo>
                    <a:pt x="123062" y="585851"/>
                  </a:lnTo>
                  <a:lnTo>
                    <a:pt x="116839" y="580517"/>
                  </a:lnTo>
                  <a:close/>
                </a:path>
                <a:path w="879475" h="615950">
                  <a:moveTo>
                    <a:pt x="42176" y="586383"/>
                  </a:moveTo>
                  <a:lnTo>
                    <a:pt x="20065" y="588137"/>
                  </a:lnTo>
                  <a:lnTo>
                    <a:pt x="32765" y="606552"/>
                  </a:lnTo>
                  <a:lnTo>
                    <a:pt x="42176" y="586383"/>
                  </a:lnTo>
                  <a:close/>
                </a:path>
                <a:path w="879475" h="615950">
                  <a:moveTo>
                    <a:pt x="67756" y="584354"/>
                  </a:moveTo>
                  <a:lnTo>
                    <a:pt x="42176" y="586383"/>
                  </a:lnTo>
                  <a:lnTo>
                    <a:pt x="32765" y="606552"/>
                  </a:lnTo>
                  <a:lnTo>
                    <a:pt x="35768" y="606552"/>
                  </a:lnTo>
                  <a:lnTo>
                    <a:pt x="67756" y="584354"/>
                  </a:lnTo>
                  <a:close/>
                </a:path>
                <a:path w="879475" h="615950">
                  <a:moveTo>
                    <a:pt x="864235" y="0"/>
                  </a:moveTo>
                  <a:lnTo>
                    <a:pt x="53021" y="563137"/>
                  </a:lnTo>
                  <a:lnTo>
                    <a:pt x="42176" y="586383"/>
                  </a:lnTo>
                  <a:lnTo>
                    <a:pt x="67756" y="584354"/>
                  </a:lnTo>
                  <a:lnTo>
                    <a:pt x="879093" y="21336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7396" y="4701482"/>
              <a:ext cx="317132" cy="31713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743962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1300" y="4428706"/>
              <a:ext cx="877849" cy="50295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939034" y="4451223"/>
              <a:ext cx="681990" cy="321310"/>
            </a:xfrm>
            <a:custGeom>
              <a:avLst/>
              <a:gdLst/>
              <a:ahLst/>
              <a:cxnLst/>
              <a:rect l="l" t="t" r="r" b="b"/>
              <a:pathLst>
                <a:path w="681989" h="321310">
                  <a:moveTo>
                    <a:pt x="78486" y="209803"/>
                  </a:moveTo>
                  <a:lnTo>
                    <a:pt x="70358" y="211074"/>
                  </a:lnTo>
                  <a:lnTo>
                    <a:pt x="0" y="307339"/>
                  </a:lnTo>
                  <a:lnTo>
                    <a:pt x="111379" y="320420"/>
                  </a:lnTo>
                  <a:lnTo>
                    <a:pt x="118491" y="321182"/>
                  </a:lnTo>
                  <a:lnTo>
                    <a:pt x="124968" y="316102"/>
                  </a:lnTo>
                  <a:lnTo>
                    <a:pt x="125730" y="308990"/>
                  </a:lnTo>
                  <a:lnTo>
                    <a:pt x="28702" y="308990"/>
                  </a:lnTo>
                  <a:lnTo>
                    <a:pt x="18288" y="285241"/>
                  </a:lnTo>
                  <a:lnTo>
                    <a:pt x="62153" y="266081"/>
                  </a:lnTo>
                  <a:lnTo>
                    <a:pt x="86995" y="232028"/>
                  </a:lnTo>
                  <a:lnTo>
                    <a:pt x="91313" y="226313"/>
                  </a:lnTo>
                  <a:lnTo>
                    <a:pt x="90043" y="218185"/>
                  </a:lnTo>
                  <a:lnTo>
                    <a:pt x="84201" y="213994"/>
                  </a:lnTo>
                  <a:lnTo>
                    <a:pt x="78486" y="209803"/>
                  </a:lnTo>
                  <a:close/>
                </a:path>
                <a:path w="681989" h="321310">
                  <a:moveTo>
                    <a:pt x="62153" y="266081"/>
                  </a:moveTo>
                  <a:lnTo>
                    <a:pt x="18288" y="285241"/>
                  </a:lnTo>
                  <a:lnTo>
                    <a:pt x="28702" y="308990"/>
                  </a:lnTo>
                  <a:lnTo>
                    <a:pt x="38292" y="304800"/>
                  </a:lnTo>
                  <a:lnTo>
                    <a:pt x="33909" y="304800"/>
                  </a:lnTo>
                  <a:lnTo>
                    <a:pt x="25018" y="284225"/>
                  </a:lnTo>
                  <a:lnTo>
                    <a:pt x="48917" y="284225"/>
                  </a:lnTo>
                  <a:lnTo>
                    <a:pt x="62153" y="266081"/>
                  </a:lnTo>
                  <a:close/>
                </a:path>
                <a:path w="681989" h="321310">
                  <a:moveTo>
                    <a:pt x="72672" y="289776"/>
                  </a:moveTo>
                  <a:lnTo>
                    <a:pt x="28702" y="308990"/>
                  </a:lnTo>
                  <a:lnTo>
                    <a:pt x="125730" y="308990"/>
                  </a:lnTo>
                  <a:lnTo>
                    <a:pt x="126618" y="301878"/>
                  </a:lnTo>
                  <a:lnTo>
                    <a:pt x="121539" y="295528"/>
                  </a:lnTo>
                  <a:lnTo>
                    <a:pt x="72672" y="289776"/>
                  </a:lnTo>
                  <a:close/>
                </a:path>
                <a:path w="681989" h="321310">
                  <a:moveTo>
                    <a:pt x="25018" y="284225"/>
                  </a:moveTo>
                  <a:lnTo>
                    <a:pt x="33909" y="304800"/>
                  </a:lnTo>
                  <a:lnTo>
                    <a:pt x="47045" y="286791"/>
                  </a:lnTo>
                  <a:lnTo>
                    <a:pt x="25018" y="284225"/>
                  </a:lnTo>
                  <a:close/>
                </a:path>
                <a:path w="681989" h="321310">
                  <a:moveTo>
                    <a:pt x="47045" y="286791"/>
                  </a:moveTo>
                  <a:lnTo>
                    <a:pt x="33909" y="304800"/>
                  </a:lnTo>
                  <a:lnTo>
                    <a:pt x="38292" y="304800"/>
                  </a:lnTo>
                  <a:lnTo>
                    <a:pt x="72672" y="289776"/>
                  </a:lnTo>
                  <a:lnTo>
                    <a:pt x="47045" y="286791"/>
                  </a:lnTo>
                  <a:close/>
                </a:path>
                <a:path w="681989" h="321310">
                  <a:moveTo>
                    <a:pt x="671321" y="0"/>
                  </a:moveTo>
                  <a:lnTo>
                    <a:pt x="62153" y="266081"/>
                  </a:lnTo>
                  <a:lnTo>
                    <a:pt x="47045" y="286791"/>
                  </a:lnTo>
                  <a:lnTo>
                    <a:pt x="72672" y="289776"/>
                  </a:lnTo>
                  <a:lnTo>
                    <a:pt x="681736" y="23621"/>
                  </a:lnTo>
                  <a:lnTo>
                    <a:pt x="671321" y="0"/>
                  </a:lnTo>
                  <a:close/>
                </a:path>
                <a:path w="681989" h="321310">
                  <a:moveTo>
                    <a:pt x="48917" y="284225"/>
                  </a:moveTo>
                  <a:lnTo>
                    <a:pt x="25018" y="284225"/>
                  </a:lnTo>
                  <a:lnTo>
                    <a:pt x="47045" y="286791"/>
                  </a:lnTo>
                  <a:lnTo>
                    <a:pt x="48917" y="284225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75560" y="2122931"/>
              <a:ext cx="3721608" cy="36957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631374" y="2158746"/>
              <a:ext cx="3615054" cy="3589020"/>
            </a:xfrm>
            <a:custGeom>
              <a:avLst/>
              <a:gdLst/>
              <a:ahLst/>
              <a:cxnLst/>
              <a:rect l="l" t="t" r="r" b="b"/>
              <a:pathLst>
                <a:path w="3615054" h="3589020">
                  <a:moveTo>
                    <a:pt x="1210502" y="0"/>
                  </a:moveTo>
                  <a:lnTo>
                    <a:pt x="1164956" y="2185"/>
                  </a:lnTo>
                  <a:lnTo>
                    <a:pt x="1119012" y="7974"/>
                  </a:lnTo>
                  <a:lnTo>
                    <a:pt x="1072767" y="17180"/>
                  </a:lnTo>
                  <a:lnTo>
                    <a:pt x="1026317" y="29614"/>
                  </a:lnTo>
                  <a:lnTo>
                    <a:pt x="979758" y="45091"/>
                  </a:lnTo>
                  <a:lnTo>
                    <a:pt x="933187" y="63423"/>
                  </a:lnTo>
                  <a:lnTo>
                    <a:pt x="886701" y="84422"/>
                  </a:lnTo>
                  <a:lnTo>
                    <a:pt x="840395" y="107902"/>
                  </a:lnTo>
                  <a:lnTo>
                    <a:pt x="794366" y="133675"/>
                  </a:lnTo>
                  <a:lnTo>
                    <a:pt x="748710" y="161555"/>
                  </a:lnTo>
                  <a:lnTo>
                    <a:pt x="703524" y="191354"/>
                  </a:lnTo>
                  <a:lnTo>
                    <a:pt x="658905" y="222884"/>
                  </a:lnTo>
                  <a:lnTo>
                    <a:pt x="614947" y="255960"/>
                  </a:lnTo>
                  <a:lnTo>
                    <a:pt x="571749" y="290393"/>
                  </a:lnTo>
                  <a:lnTo>
                    <a:pt x="529406" y="325997"/>
                  </a:lnTo>
                  <a:lnTo>
                    <a:pt x="488015" y="362584"/>
                  </a:lnTo>
                  <a:lnTo>
                    <a:pt x="447672" y="399968"/>
                  </a:lnTo>
                  <a:lnTo>
                    <a:pt x="408474" y="437960"/>
                  </a:lnTo>
                  <a:lnTo>
                    <a:pt x="370516" y="476375"/>
                  </a:lnTo>
                  <a:lnTo>
                    <a:pt x="333896" y="515024"/>
                  </a:lnTo>
                  <a:lnTo>
                    <a:pt x="298710" y="553721"/>
                  </a:lnTo>
                  <a:lnTo>
                    <a:pt x="265053" y="592278"/>
                  </a:lnTo>
                  <a:lnTo>
                    <a:pt x="233023" y="630509"/>
                  </a:lnTo>
                  <a:lnTo>
                    <a:pt x="202716" y="668226"/>
                  </a:lnTo>
                  <a:lnTo>
                    <a:pt x="174228" y="705242"/>
                  </a:lnTo>
                  <a:lnTo>
                    <a:pt x="147655" y="741369"/>
                  </a:lnTo>
                  <a:lnTo>
                    <a:pt x="123095" y="776422"/>
                  </a:lnTo>
                  <a:lnTo>
                    <a:pt x="100643" y="810212"/>
                  </a:lnTo>
                  <a:lnTo>
                    <a:pt x="80396" y="842552"/>
                  </a:lnTo>
                  <a:lnTo>
                    <a:pt x="46902" y="902136"/>
                  </a:lnTo>
                  <a:lnTo>
                    <a:pt x="15570" y="977929"/>
                  </a:lnTo>
                  <a:lnTo>
                    <a:pt x="4548" y="1027428"/>
                  </a:lnTo>
                  <a:lnTo>
                    <a:pt x="0" y="1077285"/>
                  </a:lnTo>
                  <a:lnTo>
                    <a:pt x="1143" y="1127287"/>
                  </a:lnTo>
                  <a:lnTo>
                    <a:pt x="7197" y="1177219"/>
                  </a:lnTo>
                  <a:lnTo>
                    <a:pt x="17379" y="1226865"/>
                  </a:lnTo>
                  <a:lnTo>
                    <a:pt x="30909" y="1276012"/>
                  </a:lnTo>
                  <a:lnTo>
                    <a:pt x="47005" y="1324445"/>
                  </a:lnTo>
                  <a:lnTo>
                    <a:pt x="64885" y="1371949"/>
                  </a:lnTo>
                  <a:lnTo>
                    <a:pt x="83768" y="1418310"/>
                  </a:lnTo>
                  <a:lnTo>
                    <a:pt x="102872" y="1463312"/>
                  </a:lnTo>
                  <a:lnTo>
                    <a:pt x="121415" y="1506741"/>
                  </a:lnTo>
                  <a:lnTo>
                    <a:pt x="138617" y="1548383"/>
                  </a:lnTo>
                  <a:lnTo>
                    <a:pt x="153695" y="1588023"/>
                  </a:lnTo>
                  <a:lnTo>
                    <a:pt x="165868" y="1625446"/>
                  </a:lnTo>
                  <a:lnTo>
                    <a:pt x="174355" y="1660437"/>
                  </a:lnTo>
                  <a:lnTo>
                    <a:pt x="178373" y="1692783"/>
                  </a:lnTo>
                  <a:lnTo>
                    <a:pt x="178314" y="1718692"/>
                  </a:lnTo>
                  <a:lnTo>
                    <a:pt x="171936" y="1781458"/>
                  </a:lnTo>
                  <a:lnTo>
                    <a:pt x="159789" y="1856803"/>
                  </a:lnTo>
                  <a:lnTo>
                    <a:pt x="152520" y="1898437"/>
                  </a:lnTo>
                  <a:lnTo>
                    <a:pt x="144969" y="1942307"/>
                  </a:lnTo>
                  <a:lnTo>
                    <a:pt x="137523" y="1988112"/>
                  </a:lnTo>
                  <a:lnTo>
                    <a:pt x="130569" y="2035549"/>
                  </a:lnTo>
                  <a:lnTo>
                    <a:pt x="124493" y="2084315"/>
                  </a:lnTo>
                  <a:lnTo>
                    <a:pt x="119684" y="2134108"/>
                  </a:lnTo>
                  <a:lnTo>
                    <a:pt x="116526" y="2184625"/>
                  </a:lnTo>
                  <a:lnTo>
                    <a:pt x="115408" y="2235563"/>
                  </a:lnTo>
                  <a:lnTo>
                    <a:pt x="116715" y="2286621"/>
                  </a:lnTo>
                  <a:lnTo>
                    <a:pt x="120835" y="2337495"/>
                  </a:lnTo>
                  <a:lnTo>
                    <a:pt x="128155" y="2387884"/>
                  </a:lnTo>
                  <a:lnTo>
                    <a:pt x="139061" y="2437483"/>
                  </a:lnTo>
                  <a:lnTo>
                    <a:pt x="153940" y="2485992"/>
                  </a:lnTo>
                  <a:lnTo>
                    <a:pt x="173179" y="2533107"/>
                  </a:lnTo>
                  <a:lnTo>
                    <a:pt x="197165" y="2578525"/>
                  </a:lnTo>
                  <a:lnTo>
                    <a:pt x="226284" y="2621944"/>
                  </a:lnTo>
                  <a:lnTo>
                    <a:pt x="260923" y="2663062"/>
                  </a:lnTo>
                  <a:lnTo>
                    <a:pt x="313425" y="2713694"/>
                  </a:lnTo>
                  <a:lnTo>
                    <a:pt x="343455" y="2739324"/>
                  </a:lnTo>
                  <a:lnTo>
                    <a:pt x="375831" y="2765116"/>
                  </a:lnTo>
                  <a:lnTo>
                    <a:pt x="410422" y="2791033"/>
                  </a:lnTo>
                  <a:lnTo>
                    <a:pt x="447097" y="2817040"/>
                  </a:lnTo>
                  <a:lnTo>
                    <a:pt x="485726" y="2843099"/>
                  </a:lnTo>
                  <a:lnTo>
                    <a:pt x="526177" y="2869176"/>
                  </a:lnTo>
                  <a:lnTo>
                    <a:pt x="568321" y="2895233"/>
                  </a:lnTo>
                  <a:lnTo>
                    <a:pt x="612026" y="2921235"/>
                  </a:lnTo>
                  <a:lnTo>
                    <a:pt x="657161" y="2947146"/>
                  </a:lnTo>
                  <a:lnTo>
                    <a:pt x="703597" y="2972929"/>
                  </a:lnTo>
                  <a:lnTo>
                    <a:pt x="751202" y="2998548"/>
                  </a:lnTo>
                  <a:lnTo>
                    <a:pt x="799846" y="3023967"/>
                  </a:lnTo>
                  <a:lnTo>
                    <a:pt x="849399" y="3049151"/>
                  </a:lnTo>
                  <a:lnTo>
                    <a:pt x="899728" y="3074062"/>
                  </a:lnTo>
                  <a:lnTo>
                    <a:pt x="950704" y="3098665"/>
                  </a:lnTo>
                  <a:lnTo>
                    <a:pt x="1002196" y="3122923"/>
                  </a:lnTo>
                  <a:lnTo>
                    <a:pt x="1054074" y="3146801"/>
                  </a:lnTo>
                  <a:lnTo>
                    <a:pt x="1106206" y="3170262"/>
                  </a:lnTo>
                  <a:lnTo>
                    <a:pt x="1158462" y="3193270"/>
                  </a:lnTo>
                  <a:lnTo>
                    <a:pt x="1210711" y="3215789"/>
                  </a:lnTo>
                  <a:lnTo>
                    <a:pt x="1262823" y="3237783"/>
                  </a:lnTo>
                  <a:lnTo>
                    <a:pt x="1314667" y="3259216"/>
                  </a:lnTo>
                  <a:lnTo>
                    <a:pt x="1366112" y="3280051"/>
                  </a:lnTo>
                  <a:lnTo>
                    <a:pt x="1417028" y="3300253"/>
                  </a:lnTo>
                  <a:lnTo>
                    <a:pt x="1467283" y="3319785"/>
                  </a:lnTo>
                  <a:lnTo>
                    <a:pt x="1516748" y="3338611"/>
                  </a:lnTo>
                  <a:lnTo>
                    <a:pt x="1565291" y="3356695"/>
                  </a:lnTo>
                  <a:lnTo>
                    <a:pt x="1612783" y="3374001"/>
                  </a:lnTo>
                  <a:lnTo>
                    <a:pt x="1659091" y="3390492"/>
                  </a:lnTo>
                  <a:lnTo>
                    <a:pt x="1704085" y="3406133"/>
                  </a:lnTo>
                  <a:lnTo>
                    <a:pt x="1747636" y="3420888"/>
                  </a:lnTo>
                  <a:lnTo>
                    <a:pt x="1789611" y="3434719"/>
                  </a:lnTo>
                  <a:lnTo>
                    <a:pt x="1829881" y="3447592"/>
                  </a:lnTo>
                  <a:lnTo>
                    <a:pt x="1887656" y="3465133"/>
                  </a:lnTo>
                  <a:lnTo>
                    <a:pt x="1946022" y="3481612"/>
                  </a:lnTo>
                  <a:lnTo>
                    <a:pt x="2004799" y="3497007"/>
                  </a:lnTo>
                  <a:lnTo>
                    <a:pt x="2063809" y="3511295"/>
                  </a:lnTo>
                  <a:lnTo>
                    <a:pt x="2122872" y="3524454"/>
                  </a:lnTo>
                  <a:lnTo>
                    <a:pt x="2181808" y="3536461"/>
                  </a:lnTo>
                  <a:lnTo>
                    <a:pt x="2240440" y="3547295"/>
                  </a:lnTo>
                  <a:lnTo>
                    <a:pt x="2298587" y="3556933"/>
                  </a:lnTo>
                  <a:lnTo>
                    <a:pt x="2356070" y="3565352"/>
                  </a:lnTo>
                  <a:lnTo>
                    <a:pt x="2412710" y="3572530"/>
                  </a:lnTo>
                  <a:lnTo>
                    <a:pt x="2468329" y="3578444"/>
                  </a:lnTo>
                  <a:lnTo>
                    <a:pt x="2522746" y="3583073"/>
                  </a:lnTo>
                  <a:lnTo>
                    <a:pt x="2575782" y="3586393"/>
                  </a:lnTo>
                  <a:lnTo>
                    <a:pt x="2627259" y="3588383"/>
                  </a:lnTo>
                  <a:lnTo>
                    <a:pt x="2676998" y="3589020"/>
                  </a:lnTo>
                  <a:lnTo>
                    <a:pt x="2724818" y="3588281"/>
                  </a:lnTo>
                  <a:lnTo>
                    <a:pt x="2770540" y="3586145"/>
                  </a:lnTo>
                  <a:lnTo>
                    <a:pt x="2813987" y="3582588"/>
                  </a:lnTo>
                  <a:lnTo>
                    <a:pt x="2854977" y="3577588"/>
                  </a:lnTo>
                  <a:lnTo>
                    <a:pt x="2893333" y="3571124"/>
                  </a:lnTo>
                  <a:lnTo>
                    <a:pt x="2961423" y="3553710"/>
                  </a:lnTo>
                  <a:lnTo>
                    <a:pt x="3016823" y="3530168"/>
                  </a:lnTo>
                  <a:lnTo>
                    <a:pt x="3060403" y="3505827"/>
                  </a:lnTo>
                  <a:lnTo>
                    <a:pt x="3101494" y="3481623"/>
                  </a:lnTo>
                  <a:lnTo>
                    <a:pt x="3140240" y="3456966"/>
                  </a:lnTo>
                  <a:lnTo>
                    <a:pt x="3176780" y="3431263"/>
                  </a:lnTo>
                  <a:lnTo>
                    <a:pt x="3211256" y="3403925"/>
                  </a:lnTo>
                  <a:lnTo>
                    <a:pt x="3243810" y="3374359"/>
                  </a:lnTo>
                  <a:lnTo>
                    <a:pt x="3274581" y="3341974"/>
                  </a:lnTo>
                  <a:lnTo>
                    <a:pt x="3303712" y="3306180"/>
                  </a:lnTo>
                  <a:lnTo>
                    <a:pt x="3331344" y="3266384"/>
                  </a:lnTo>
                  <a:lnTo>
                    <a:pt x="3357618" y="3221996"/>
                  </a:lnTo>
                  <a:lnTo>
                    <a:pt x="3382674" y="3172424"/>
                  </a:lnTo>
                  <a:lnTo>
                    <a:pt x="3406655" y="3117078"/>
                  </a:lnTo>
                  <a:lnTo>
                    <a:pt x="3429700" y="3055366"/>
                  </a:lnTo>
                  <a:lnTo>
                    <a:pt x="3453622" y="2981342"/>
                  </a:lnTo>
                  <a:lnTo>
                    <a:pt x="3465744" y="2939992"/>
                  </a:lnTo>
                  <a:lnTo>
                    <a:pt x="3477875" y="2896089"/>
                  </a:lnTo>
                  <a:lnTo>
                    <a:pt x="3489943" y="2849891"/>
                  </a:lnTo>
                  <a:lnTo>
                    <a:pt x="3501874" y="2801651"/>
                  </a:lnTo>
                  <a:lnTo>
                    <a:pt x="3513595" y="2751627"/>
                  </a:lnTo>
                  <a:lnTo>
                    <a:pt x="3525033" y="2700073"/>
                  </a:lnTo>
                  <a:lnTo>
                    <a:pt x="3536114" y="2647245"/>
                  </a:lnTo>
                  <a:lnTo>
                    <a:pt x="3546766" y="2593398"/>
                  </a:lnTo>
                  <a:lnTo>
                    <a:pt x="3556915" y="2538789"/>
                  </a:lnTo>
                  <a:lnTo>
                    <a:pt x="3566488" y="2483673"/>
                  </a:lnTo>
                  <a:lnTo>
                    <a:pt x="3575412" y="2428306"/>
                  </a:lnTo>
                  <a:lnTo>
                    <a:pt x="3583613" y="2372942"/>
                  </a:lnTo>
                  <a:lnTo>
                    <a:pt x="3591019" y="2317838"/>
                  </a:lnTo>
                  <a:lnTo>
                    <a:pt x="3597556" y="2263249"/>
                  </a:lnTo>
                  <a:lnTo>
                    <a:pt x="3603151" y="2209431"/>
                  </a:lnTo>
                  <a:lnTo>
                    <a:pt x="3607731" y="2156640"/>
                  </a:lnTo>
                  <a:lnTo>
                    <a:pt x="3611222" y="2105130"/>
                  </a:lnTo>
                  <a:lnTo>
                    <a:pt x="3613552" y="2055158"/>
                  </a:lnTo>
                  <a:lnTo>
                    <a:pt x="3614647" y="2006979"/>
                  </a:lnTo>
                  <a:lnTo>
                    <a:pt x="3614434" y="1960850"/>
                  </a:lnTo>
                  <a:lnTo>
                    <a:pt x="3612839" y="1917024"/>
                  </a:lnTo>
                  <a:lnTo>
                    <a:pt x="3609791" y="1875758"/>
                  </a:lnTo>
                  <a:lnTo>
                    <a:pt x="3605214" y="1837308"/>
                  </a:lnTo>
                  <a:lnTo>
                    <a:pt x="3595264" y="1781187"/>
                  </a:lnTo>
                  <a:lnTo>
                    <a:pt x="3582272" y="1728185"/>
                  </a:lnTo>
                  <a:lnTo>
                    <a:pt x="3566382" y="1678114"/>
                  </a:lnTo>
                  <a:lnTo>
                    <a:pt x="3547737" y="1630785"/>
                  </a:lnTo>
                  <a:lnTo>
                    <a:pt x="3526481" y="1586007"/>
                  </a:lnTo>
                  <a:lnTo>
                    <a:pt x="3502757" y="1543591"/>
                  </a:lnTo>
                  <a:lnTo>
                    <a:pt x="3476709" y="1503348"/>
                  </a:lnTo>
                  <a:lnTo>
                    <a:pt x="3448481" y="1465087"/>
                  </a:lnTo>
                  <a:lnTo>
                    <a:pt x="3418214" y="1428620"/>
                  </a:lnTo>
                  <a:lnTo>
                    <a:pt x="3386054" y="1393757"/>
                  </a:lnTo>
                  <a:lnTo>
                    <a:pt x="3352143" y="1360308"/>
                  </a:lnTo>
                  <a:lnTo>
                    <a:pt x="3316625" y="1328084"/>
                  </a:lnTo>
                  <a:lnTo>
                    <a:pt x="3279643" y="1296895"/>
                  </a:lnTo>
                  <a:lnTo>
                    <a:pt x="3241341" y="1266551"/>
                  </a:lnTo>
                  <a:lnTo>
                    <a:pt x="3201862" y="1236864"/>
                  </a:lnTo>
                  <a:lnTo>
                    <a:pt x="3161349" y="1207642"/>
                  </a:lnTo>
                  <a:lnTo>
                    <a:pt x="3125283" y="1184590"/>
                  </a:lnTo>
                  <a:lnTo>
                    <a:pt x="3086286" y="1164114"/>
                  </a:lnTo>
                  <a:lnTo>
                    <a:pt x="3044686" y="1145902"/>
                  </a:lnTo>
                  <a:lnTo>
                    <a:pt x="3000815" y="1129644"/>
                  </a:lnTo>
                  <a:lnTo>
                    <a:pt x="2955001" y="1115027"/>
                  </a:lnTo>
                  <a:lnTo>
                    <a:pt x="2907575" y="1101740"/>
                  </a:lnTo>
                  <a:lnTo>
                    <a:pt x="2858866" y="1089471"/>
                  </a:lnTo>
                  <a:lnTo>
                    <a:pt x="2809204" y="1077910"/>
                  </a:lnTo>
                  <a:lnTo>
                    <a:pt x="2758919" y="1066744"/>
                  </a:lnTo>
                  <a:lnTo>
                    <a:pt x="2708340" y="1055662"/>
                  </a:lnTo>
                  <a:lnTo>
                    <a:pt x="2657797" y="1044352"/>
                  </a:lnTo>
                  <a:lnTo>
                    <a:pt x="2607620" y="1032503"/>
                  </a:lnTo>
                  <a:lnTo>
                    <a:pt x="2558138" y="1019804"/>
                  </a:lnTo>
                  <a:lnTo>
                    <a:pt x="2509682" y="1005943"/>
                  </a:lnTo>
                  <a:lnTo>
                    <a:pt x="2462581" y="990608"/>
                  </a:lnTo>
                  <a:lnTo>
                    <a:pt x="2417164" y="973488"/>
                  </a:lnTo>
                  <a:lnTo>
                    <a:pt x="2373762" y="954272"/>
                  </a:lnTo>
                  <a:lnTo>
                    <a:pt x="2332704" y="932648"/>
                  </a:lnTo>
                  <a:lnTo>
                    <a:pt x="2294320" y="908303"/>
                  </a:lnTo>
                  <a:lnTo>
                    <a:pt x="2256383" y="879075"/>
                  </a:lnTo>
                  <a:lnTo>
                    <a:pt x="2220420" y="846200"/>
                  </a:lnTo>
                  <a:lnTo>
                    <a:pt x="2186241" y="810173"/>
                  </a:lnTo>
                  <a:lnTo>
                    <a:pt x="2153654" y="771487"/>
                  </a:lnTo>
                  <a:lnTo>
                    <a:pt x="2122469" y="730636"/>
                  </a:lnTo>
                  <a:lnTo>
                    <a:pt x="2092494" y="688114"/>
                  </a:lnTo>
                  <a:lnTo>
                    <a:pt x="2063538" y="644413"/>
                  </a:lnTo>
                  <a:lnTo>
                    <a:pt x="2035410" y="600027"/>
                  </a:lnTo>
                  <a:lnTo>
                    <a:pt x="2007920" y="555450"/>
                  </a:lnTo>
                  <a:lnTo>
                    <a:pt x="1980874" y="511175"/>
                  </a:lnTo>
                  <a:lnTo>
                    <a:pt x="1954084" y="467696"/>
                  </a:lnTo>
                  <a:lnTo>
                    <a:pt x="1927356" y="425506"/>
                  </a:lnTo>
                  <a:lnTo>
                    <a:pt x="1900501" y="385099"/>
                  </a:lnTo>
                  <a:lnTo>
                    <a:pt x="1873327" y="346968"/>
                  </a:lnTo>
                  <a:lnTo>
                    <a:pt x="1845643" y="311606"/>
                  </a:lnTo>
                  <a:lnTo>
                    <a:pt x="1817258" y="279508"/>
                  </a:lnTo>
                  <a:lnTo>
                    <a:pt x="1787980" y="251167"/>
                  </a:lnTo>
                  <a:lnTo>
                    <a:pt x="1757618" y="227075"/>
                  </a:lnTo>
                  <a:lnTo>
                    <a:pt x="1713112" y="195286"/>
                  </a:lnTo>
                  <a:lnTo>
                    <a:pt x="1671812" y="165355"/>
                  </a:lnTo>
                  <a:lnTo>
                    <a:pt x="1632698" y="137427"/>
                  </a:lnTo>
                  <a:lnTo>
                    <a:pt x="1594748" y="111647"/>
                  </a:lnTo>
                  <a:lnTo>
                    <a:pt x="1556941" y="88157"/>
                  </a:lnTo>
                  <a:lnTo>
                    <a:pt x="1518255" y="67103"/>
                  </a:lnTo>
                  <a:lnTo>
                    <a:pt x="1477670" y="48629"/>
                  </a:lnTo>
                  <a:lnTo>
                    <a:pt x="1434164" y="32878"/>
                  </a:lnTo>
                  <a:lnTo>
                    <a:pt x="1386715" y="19996"/>
                  </a:lnTo>
                  <a:lnTo>
                    <a:pt x="1334303" y="10126"/>
                  </a:lnTo>
                  <a:lnTo>
                    <a:pt x="1275906" y="3412"/>
                  </a:lnTo>
                  <a:lnTo>
                    <a:pt x="1210502" y="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6155" y="3633254"/>
              <a:ext cx="318477" cy="31847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8827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6006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2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Recap:</a:t>
            </a:r>
            <a:r>
              <a:rPr spc="-220" dirty="0"/>
              <a:t>Tree</a:t>
            </a:r>
            <a:r>
              <a:rPr spc="-645" dirty="0"/>
              <a:t> </a:t>
            </a:r>
            <a:r>
              <a:rPr spc="-254" dirty="0"/>
              <a:t>Search</a:t>
            </a:r>
            <a:r>
              <a:rPr spc="-635" dirty="0"/>
              <a:t> </a:t>
            </a:r>
            <a:r>
              <a:rPr spc="-275" dirty="0"/>
              <a:t>Algorithm</a:t>
            </a:r>
            <a:r>
              <a:rPr spc="-645" dirty="0"/>
              <a:t> </a:t>
            </a:r>
            <a:r>
              <a:rPr spc="-26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934336"/>
            <a:ext cx="77863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Initialize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C0099"/>
                </a:solidFill>
                <a:latin typeface="Calibri"/>
                <a:cs typeface="Calibri"/>
              </a:rPr>
              <a:t>frontier</a:t>
            </a:r>
            <a:r>
              <a:rPr sz="2200" b="1" spc="5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using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C0099"/>
                </a:solidFill>
                <a:latin typeface="Calibri"/>
                <a:cs typeface="Calibri"/>
              </a:rPr>
              <a:t>starting</a:t>
            </a:r>
            <a:r>
              <a:rPr sz="2200" b="1" spc="2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C0099"/>
                </a:solidFill>
                <a:latin typeface="Calibri"/>
                <a:cs typeface="Calibri"/>
              </a:rPr>
              <a:t>state.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While 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frontier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</a:t>
            </a:r>
            <a:r>
              <a:rPr sz="2200" spc="-5" dirty="0">
                <a:latin typeface="Calibri"/>
                <a:cs typeface="Calibri"/>
              </a:rPr>
              <a:t> empty:</a:t>
            </a:r>
            <a:endParaRPr sz="2200">
              <a:latin typeface="Calibri"/>
              <a:cs typeface="Calibri"/>
            </a:endParaRPr>
          </a:p>
          <a:p>
            <a:pPr marL="812800" marR="5080" indent="-343535">
              <a:lnSpc>
                <a:spcPct val="200000"/>
              </a:lnSpc>
              <a:spcBef>
                <a:spcPts val="5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2200" spc="-5" dirty="0">
                <a:latin typeface="Calibri"/>
                <a:cs typeface="Calibri"/>
              </a:rPr>
              <a:t>Choose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frontier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according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to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CC0099"/>
                </a:solidFill>
                <a:latin typeface="Calibri"/>
                <a:cs typeface="Calibri"/>
              </a:rPr>
              <a:t>search</a:t>
            </a:r>
            <a:r>
              <a:rPr sz="2200" b="1" spc="1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C0099"/>
                </a:solidFill>
                <a:latin typeface="Calibri"/>
                <a:cs typeface="Calibri"/>
              </a:rPr>
              <a:t>strategy</a:t>
            </a:r>
            <a:r>
              <a:rPr sz="2200" b="1" spc="4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take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 off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frontier.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2200" spc="-5" dirty="0">
                <a:latin typeface="Calibri"/>
                <a:cs typeface="Calibri"/>
              </a:rPr>
              <a:t>If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node contains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C0099"/>
                </a:solidFill>
                <a:latin typeface="Calibri"/>
                <a:cs typeface="Calibri"/>
              </a:rPr>
              <a:t>goal</a:t>
            </a:r>
            <a:r>
              <a:rPr sz="2200" b="1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CC0099"/>
                </a:solidFill>
                <a:latin typeface="Calibri"/>
                <a:cs typeface="Calibri"/>
              </a:rPr>
              <a:t>state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return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solution.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2200" spc="-10" dirty="0">
                <a:latin typeface="Calibri"/>
                <a:cs typeface="Calibri"/>
              </a:rPr>
              <a:t>Else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CC0099"/>
                </a:solidFill>
                <a:latin typeface="Calibri"/>
                <a:cs typeface="Calibri"/>
              </a:rPr>
              <a:t>expand</a:t>
            </a:r>
            <a:r>
              <a:rPr sz="2200" b="1" spc="30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node 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add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children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frontier.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663" y="1556465"/>
            <a:ext cx="7310755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5"/>
              </a:spcBef>
              <a:buFont typeface="Wingdings"/>
              <a:buChar char=""/>
              <a:tabLst>
                <a:tab pos="355600" algn="l"/>
                <a:tab pos="1181735" algn="l"/>
                <a:tab pos="1728470" algn="l"/>
                <a:tab pos="3542665" algn="l"/>
                <a:tab pos="3853815" algn="l"/>
                <a:tab pos="5400675" algn="l"/>
                <a:tab pos="5711825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Bl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nd	</a:t>
            </a:r>
            <a:r>
              <a:rPr sz="2400" b="1" dirty="0">
                <a:latin typeface="Calibri"/>
                <a:cs typeface="Calibri"/>
              </a:rPr>
              <a:t>(or	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forme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	</a:t>
            </a:r>
            <a:r>
              <a:rPr sz="2400" b="1" dirty="0">
                <a:latin typeface="Calibri"/>
                <a:cs typeface="Calibri"/>
              </a:rPr>
              <a:t>/	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Exhaus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ive	</a:t>
            </a:r>
            <a:r>
              <a:rPr sz="2400" b="1" dirty="0">
                <a:latin typeface="Calibri"/>
                <a:cs typeface="Calibri"/>
              </a:rPr>
              <a:t>/	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Br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Force</a:t>
            </a:r>
            <a:r>
              <a:rPr sz="2400" b="1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Calibri"/>
                <a:cs typeface="Calibri"/>
              </a:rPr>
              <a:t>information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7563" y="2106294"/>
            <a:ext cx="52749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472565" algn="l"/>
                <a:tab pos="2011045" algn="l"/>
                <a:tab pos="2651125" algn="l"/>
                <a:tab pos="3714750" algn="l"/>
                <a:tab pos="4376420" algn="l"/>
                <a:tab pos="4847590" algn="l"/>
              </a:tabLst>
            </a:pPr>
            <a:r>
              <a:rPr sz="2400" b="1" dirty="0">
                <a:latin typeface="Calibri"/>
                <a:cs typeface="Calibri"/>
              </a:rPr>
              <a:t>str</a:t>
            </a:r>
            <a:r>
              <a:rPr sz="2400" b="1" spc="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tegi</a:t>
            </a:r>
            <a:r>
              <a:rPr sz="2400" b="1" spc="10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t	expl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it	any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	the  contained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state.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663" y="3752955"/>
            <a:ext cx="646049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95"/>
              </a:spcBef>
              <a:buFont typeface="Wingdings"/>
              <a:buChar char=""/>
              <a:tabLst>
                <a:tab pos="355600" algn="l"/>
                <a:tab pos="1757680" algn="l"/>
                <a:tab pos="2089785" algn="l"/>
                <a:tab pos="2407285" algn="l"/>
                <a:tab pos="2614295" algn="l"/>
                <a:tab pos="3957320" algn="l"/>
                <a:tab pos="5481320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Heu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istic	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spc="1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r	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fo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)	</a:t>
            </a:r>
            <a:r>
              <a:rPr sz="2400" b="1" spc="10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tra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10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gie</a:t>
            </a:r>
            <a:r>
              <a:rPr sz="2400" b="1" dirty="0">
                <a:latin typeface="Calibri"/>
                <a:cs typeface="Calibri"/>
              </a:rPr>
              <a:t>s	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plo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ts  information	</a:t>
            </a:r>
            <a:r>
              <a:rPr sz="2400" spc="-5" dirty="0">
                <a:latin typeface="Calibri"/>
                <a:cs typeface="Calibri"/>
              </a:rPr>
              <a:t>to		</a:t>
            </a:r>
            <a:r>
              <a:rPr sz="2400" dirty="0">
                <a:latin typeface="Calibri"/>
                <a:cs typeface="Calibri"/>
              </a:rPr>
              <a:t>assess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3086" y="3752955"/>
            <a:ext cx="367030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75940">
              <a:lnSpc>
                <a:spcPct val="150000"/>
              </a:lnSpc>
              <a:spcBef>
                <a:spcPts val="95"/>
              </a:spcBef>
              <a:tabLst>
                <a:tab pos="785495" algn="l"/>
                <a:tab pos="1519555" algn="l"/>
                <a:tab pos="2414905" algn="l"/>
                <a:tab pos="2867660" algn="l"/>
              </a:tabLst>
            </a:pPr>
            <a:r>
              <a:rPr sz="2400" spc="-5" dirty="0">
                <a:latin typeface="Calibri"/>
                <a:cs typeface="Calibri"/>
              </a:rPr>
              <a:t>such  </a:t>
            </a:r>
            <a:r>
              <a:rPr sz="2400" dirty="0">
                <a:latin typeface="Calibri"/>
                <a:cs typeface="Calibri"/>
              </a:rPr>
              <a:t>that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is	</a:t>
            </a:r>
            <a:r>
              <a:rPr sz="2400" spc="-5" dirty="0">
                <a:latin typeface="Calibri"/>
                <a:cs typeface="Calibri"/>
              </a:rPr>
              <a:t>“more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7563" y="5033009"/>
            <a:ext cx="3154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promising”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5243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</a:t>
            </a:r>
            <a:r>
              <a:rPr spc="-305" dirty="0"/>
              <a:t>lin</a:t>
            </a:r>
            <a:r>
              <a:rPr dirty="0"/>
              <a:t>d</a:t>
            </a:r>
            <a:r>
              <a:rPr spc="-650" dirty="0"/>
              <a:t> </a:t>
            </a:r>
            <a:r>
              <a:rPr spc="-305" dirty="0"/>
              <a:t>vs</a:t>
            </a:r>
            <a:r>
              <a:rPr dirty="0"/>
              <a:t>.</a:t>
            </a:r>
            <a:r>
              <a:rPr spc="-630" dirty="0"/>
              <a:t> </a:t>
            </a:r>
            <a:r>
              <a:rPr spc="-300" dirty="0"/>
              <a:t>H</a:t>
            </a:r>
            <a:r>
              <a:rPr spc="-305" dirty="0"/>
              <a:t>eu</a:t>
            </a:r>
            <a:r>
              <a:rPr spc="-300" dirty="0"/>
              <a:t>r</a:t>
            </a:r>
            <a:r>
              <a:rPr spc="-305" dirty="0"/>
              <a:t>is</a:t>
            </a:r>
            <a:r>
              <a:rPr spc="-315" dirty="0"/>
              <a:t>t</a:t>
            </a:r>
            <a:r>
              <a:rPr spc="-305" dirty="0"/>
              <a:t>i</a:t>
            </a:r>
            <a:r>
              <a:rPr dirty="0"/>
              <a:t>c</a:t>
            </a:r>
            <a:r>
              <a:rPr spc="-66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15" dirty="0"/>
              <a:t>g</a:t>
            </a:r>
            <a:r>
              <a:rPr spc="-305" dirty="0"/>
              <a:t>i</a:t>
            </a:r>
            <a:r>
              <a:rPr spc="-320" dirty="0"/>
              <a:t>e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3007" y="564895"/>
            <a:ext cx="1195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99720" algn="l"/>
              </a:tabLst>
            </a:pPr>
            <a:r>
              <a:rPr spc="-30" dirty="0"/>
              <a:t>Blind</a:t>
            </a:r>
            <a:r>
              <a:rPr spc="-85" dirty="0"/>
              <a:t> </a:t>
            </a:r>
            <a:r>
              <a:rPr spc="-45" dirty="0"/>
              <a:t>vs.</a:t>
            </a:r>
            <a:r>
              <a:rPr spc="-35" dirty="0"/>
              <a:t> </a:t>
            </a:r>
            <a:r>
              <a:rPr spc="-40" dirty="0"/>
              <a:t>Heuristic</a:t>
            </a:r>
            <a:r>
              <a:rPr spc="-55" dirty="0"/>
              <a:t> </a:t>
            </a:r>
            <a:r>
              <a:rPr spc="-40" dirty="0"/>
              <a:t>Strategies</a:t>
            </a: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B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lin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d</a:t>
            </a:r>
            <a:r>
              <a:rPr sz="1800" b="1" spc="-8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St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r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a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t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gi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8063A1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Depth-First</a:t>
            </a:r>
            <a:r>
              <a:rPr sz="1800" b="1" spc="-7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1348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Depth-Limited</a:t>
            </a:r>
            <a:r>
              <a:rPr sz="1800" b="1" spc="-75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13485" marR="67754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I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t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e</a:t>
            </a:r>
            <a:r>
              <a:rPr sz="1800" b="1" spc="-45" dirty="0">
                <a:solidFill>
                  <a:srgbClr val="9BBA58"/>
                </a:solidFill>
                <a:latin typeface="Arial"/>
                <a:cs typeface="Arial"/>
              </a:rPr>
              <a:t>r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a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t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i</a:t>
            </a:r>
            <a:r>
              <a:rPr sz="1800" b="1" spc="-85" dirty="0">
                <a:solidFill>
                  <a:srgbClr val="9BBA58"/>
                </a:solidFill>
                <a:latin typeface="Arial"/>
                <a:cs typeface="Arial"/>
              </a:rPr>
              <a:t>v</a:t>
            </a:r>
            <a:r>
              <a:rPr sz="1800" b="1" spc="-45" dirty="0">
                <a:solidFill>
                  <a:srgbClr val="9BBA58"/>
                </a:solidFill>
                <a:latin typeface="Arial"/>
                <a:cs typeface="Arial"/>
              </a:rPr>
              <a:t>e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-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D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ee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p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nin</a:t>
            </a:r>
            <a:r>
              <a:rPr sz="1800" b="1" dirty="0">
                <a:solidFill>
                  <a:srgbClr val="9BBA58"/>
                </a:solidFill>
                <a:latin typeface="Arial"/>
                <a:cs typeface="Arial"/>
              </a:rPr>
              <a:t>g 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Breadth-First</a:t>
            </a:r>
            <a:r>
              <a:rPr sz="1800" b="1" spc="-7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1348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Bidirectional</a:t>
            </a:r>
            <a:r>
              <a:rPr sz="1800" b="1" spc="-75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13485">
              <a:lnSpc>
                <a:spcPct val="100000"/>
              </a:lnSpc>
              <a:spcBef>
                <a:spcPts val="5"/>
              </a:spcBef>
            </a:pPr>
            <a:r>
              <a:rPr spc="-40" dirty="0">
                <a:solidFill>
                  <a:srgbClr val="9BBA58"/>
                </a:solidFill>
              </a:rPr>
              <a:t>Strategy</a:t>
            </a:r>
          </a:p>
          <a:p>
            <a:pPr marL="756285" marR="209550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C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o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m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p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a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r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i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s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n</a:t>
            </a:r>
            <a:r>
              <a:rPr sz="1800" b="1" spc="-5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f</a:t>
            </a:r>
            <a:r>
              <a:rPr sz="1800" b="1" spc="-8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B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lin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d</a:t>
            </a:r>
            <a:r>
              <a:rPr sz="1800" b="1" spc="-8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ea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r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h 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Strategies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Complexity</a:t>
            </a:r>
            <a:r>
              <a:rPr sz="1800" b="1" spc="-8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8063A1"/>
                </a:solidFill>
                <a:latin typeface="Arial"/>
                <a:cs typeface="Arial"/>
              </a:rPr>
              <a:t>of</a:t>
            </a:r>
            <a:r>
              <a:rPr sz="1800" b="1" spc="-10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Basic</a:t>
            </a:r>
            <a:r>
              <a:rPr sz="1800" b="1" spc="-7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pc="-40" dirty="0">
                <a:solidFill>
                  <a:srgbClr val="8063A1"/>
                </a:solidFill>
              </a:rPr>
              <a:t>Algorithms</a:t>
            </a: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Repeated</a:t>
            </a:r>
            <a:r>
              <a:rPr sz="1800" b="1" spc="-7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States</a:t>
            </a:r>
            <a:endParaRPr sz="1800">
              <a:latin typeface="Arial"/>
              <a:cs typeface="Arial"/>
            </a:endParaRPr>
          </a:p>
          <a:p>
            <a:pPr marL="121348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Avoiding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Repeated</a:t>
            </a:r>
            <a:r>
              <a:rPr sz="1800" b="1" spc="-55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States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Uniform-Cost</a:t>
            </a:r>
            <a:r>
              <a:rPr sz="1800" b="1" spc="-6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Best-First</a:t>
            </a:r>
            <a:r>
              <a:rPr sz="1800" b="1" spc="-6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5952" y="1295387"/>
            <a:ext cx="1475740" cy="1018540"/>
            <a:chOff x="3425952" y="1295387"/>
            <a:chExt cx="1475740" cy="1018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5952" y="1295387"/>
              <a:ext cx="1475231" cy="10180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2942" y="1319050"/>
              <a:ext cx="1385951" cy="9288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72942" y="1319050"/>
              <a:ext cx="1386205" cy="929005"/>
            </a:xfrm>
            <a:custGeom>
              <a:avLst/>
              <a:gdLst/>
              <a:ahLst/>
              <a:cxnLst/>
              <a:rect l="l" t="t" r="r" b="b"/>
              <a:pathLst>
                <a:path w="1386204" h="929005">
                  <a:moveTo>
                    <a:pt x="0" y="458695"/>
                  </a:moveTo>
                  <a:lnTo>
                    <a:pt x="22701" y="410763"/>
                  </a:lnTo>
                  <a:lnTo>
                    <a:pt x="47221" y="365287"/>
                  </a:lnTo>
                  <a:lnTo>
                    <a:pt x="73458" y="322303"/>
                  </a:lnTo>
                  <a:lnTo>
                    <a:pt x="101313" y="281844"/>
                  </a:lnTo>
                  <a:lnTo>
                    <a:pt x="130686" y="243945"/>
                  </a:lnTo>
                  <a:lnTo>
                    <a:pt x="161477" y="208641"/>
                  </a:lnTo>
                  <a:lnTo>
                    <a:pt x="193584" y="175967"/>
                  </a:lnTo>
                  <a:lnTo>
                    <a:pt x="226909" y="145957"/>
                  </a:lnTo>
                  <a:lnTo>
                    <a:pt x="261351" y="118646"/>
                  </a:lnTo>
                  <a:lnTo>
                    <a:pt x="296811" y="94068"/>
                  </a:lnTo>
                  <a:lnTo>
                    <a:pt x="333187" y="72258"/>
                  </a:lnTo>
                  <a:lnTo>
                    <a:pt x="370380" y="53251"/>
                  </a:lnTo>
                  <a:lnTo>
                    <a:pt x="408289" y="37081"/>
                  </a:lnTo>
                  <a:lnTo>
                    <a:pt x="446815" y="23782"/>
                  </a:lnTo>
                  <a:lnTo>
                    <a:pt x="485858" y="13390"/>
                  </a:lnTo>
                  <a:lnTo>
                    <a:pt x="525317" y="5940"/>
                  </a:lnTo>
                  <a:lnTo>
                    <a:pt x="565092" y="1464"/>
                  </a:lnTo>
                  <a:lnTo>
                    <a:pt x="605084" y="0"/>
                  </a:lnTo>
                  <a:lnTo>
                    <a:pt x="645191" y="1579"/>
                  </a:lnTo>
                  <a:lnTo>
                    <a:pt x="685315" y="6239"/>
                  </a:lnTo>
                  <a:lnTo>
                    <a:pt x="725354" y="14012"/>
                  </a:lnTo>
                  <a:lnTo>
                    <a:pt x="765209" y="24935"/>
                  </a:lnTo>
                  <a:lnTo>
                    <a:pt x="804779" y="39040"/>
                  </a:lnTo>
                  <a:lnTo>
                    <a:pt x="843965" y="56363"/>
                  </a:lnTo>
                  <a:lnTo>
                    <a:pt x="882666" y="76939"/>
                  </a:lnTo>
                  <a:lnTo>
                    <a:pt x="920783" y="100802"/>
                  </a:lnTo>
                  <a:lnTo>
                    <a:pt x="958215" y="127987"/>
                  </a:lnTo>
                  <a:lnTo>
                    <a:pt x="993412" y="157298"/>
                  </a:lnTo>
                  <a:lnTo>
                    <a:pt x="1027061" y="189146"/>
                  </a:lnTo>
                  <a:lnTo>
                    <a:pt x="1059099" y="223418"/>
                  </a:lnTo>
                  <a:lnTo>
                    <a:pt x="1089464" y="260001"/>
                  </a:lnTo>
                  <a:lnTo>
                    <a:pt x="1118093" y="298782"/>
                  </a:lnTo>
                  <a:lnTo>
                    <a:pt x="1144923" y="339646"/>
                  </a:lnTo>
                  <a:lnTo>
                    <a:pt x="1169892" y="382479"/>
                  </a:lnTo>
                  <a:lnTo>
                    <a:pt x="1192936" y="427170"/>
                  </a:lnTo>
                  <a:lnTo>
                    <a:pt x="1213992" y="473603"/>
                  </a:lnTo>
                  <a:lnTo>
                    <a:pt x="1232999" y="521665"/>
                  </a:lnTo>
                  <a:lnTo>
                    <a:pt x="1249893" y="571243"/>
                  </a:lnTo>
                  <a:lnTo>
                    <a:pt x="1264612" y="622223"/>
                  </a:lnTo>
                  <a:lnTo>
                    <a:pt x="1277092" y="674492"/>
                  </a:lnTo>
                  <a:lnTo>
                    <a:pt x="1287272" y="727935"/>
                  </a:lnTo>
                  <a:lnTo>
                    <a:pt x="1385951" y="727935"/>
                  </a:lnTo>
                  <a:lnTo>
                    <a:pt x="1203833" y="928849"/>
                  </a:lnTo>
                  <a:lnTo>
                    <a:pt x="985901" y="727935"/>
                  </a:lnTo>
                  <a:lnTo>
                    <a:pt x="1084453" y="727935"/>
                  </a:lnTo>
                  <a:lnTo>
                    <a:pt x="1071544" y="671154"/>
                  </a:lnTo>
                  <a:lnTo>
                    <a:pt x="1055785" y="616950"/>
                  </a:lnTo>
                  <a:lnTo>
                    <a:pt x="1037333" y="565451"/>
                  </a:lnTo>
                  <a:lnTo>
                    <a:pt x="1016349" y="516785"/>
                  </a:lnTo>
                  <a:lnTo>
                    <a:pt x="992991" y="471082"/>
                  </a:lnTo>
                  <a:lnTo>
                    <a:pt x="967417" y="428469"/>
                  </a:lnTo>
                  <a:lnTo>
                    <a:pt x="939788" y="389076"/>
                  </a:lnTo>
                  <a:lnTo>
                    <a:pt x="910261" y="353031"/>
                  </a:lnTo>
                  <a:lnTo>
                    <a:pt x="878997" y="320463"/>
                  </a:lnTo>
                  <a:lnTo>
                    <a:pt x="846153" y="291500"/>
                  </a:lnTo>
                  <a:lnTo>
                    <a:pt x="811889" y="266270"/>
                  </a:lnTo>
                  <a:lnTo>
                    <a:pt x="776364" y="244903"/>
                  </a:lnTo>
                  <a:lnTo>
                    <a:pt x="739736" y="227527"/>
                  </a:lnTo>
                  <a:lnTo>
                    <a:pt x="702166" y="214271"/>
                  </a:lnTo>
                  <a:lnTo>
                    <a:pt x="663811" y="205263"/>
                  </a:lnTo>
                  <a:lnTo>
                    <a:pt x="624830" y="200631"/>
                  </a:lnTo>
                  <a:lnTo>
                    <a:pt x="585384" y="200505"/>
                  </a:lnTo>
                  <a:lnTo>
                    <a:pt x="545630" y="205013"/>
                  </a:lnTo>
                  <a:lnTo>
                    <a:pt x="505727" y="214283"/>
                  </a:lnTo>
                  <a:lnTo>
                    <a:pt x="465836" y="228444"/>
                  </a:lnTo>
                  <a:lnTo>
                    <a:pt x="427498" y="246954"/>
                  </a:lnTo>
                  <a:lnTo>
                    <a:pt x="390539" y="269754"/>
                  </a:lnTo>
                  <a:lnTo>
                    <a:pt x="355110" y="296667"/>
                  </a:lnTo>
                  <a:lnTo>
                    <a:pt x="321362" y="327516"/>
                  </a:lnTo>
                  <a:lnTo>
                    <a:pt x="289448" y="362128"/>
                  </a:lnTo>
                  <a:lnTo>
                    <a:pt x="259519" y="400324"/>
                  </a:lnTo>
                  <a:lnTo>
                    <a:pt x="231727" y="441930"/>
                  </a:lnTo>
                  <a:lnTo>
                    <a:pt x="206223" y="486768"/>
                  </a:lnTo>
                  <a:lnTo>
                    <a:pt x="183159" y="534664"/>
                  </a:lnTo>
                  <a:lnTo>
                    <a:pt x="162687" y="585441"/>
                  </a:lnTo>
                  <a:lnTo>
                    <a:pt x="0" y="458695"/>
                  </a:lnTo>
                  <a:close/>
                </a:path>
              </a:pathLst>
            </a:custGeom>
            <a:ln w="9143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14927" y="2296414"/>
            <a:ext cx="429704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99720" algn="l"/>
              </a:tabLst>
            </a:pPr>
            <a:r>
              <a:rPr sz="1800" b="1" spc="-40" dirty="0">
                <a:solidFill>
                  <a:srgbClr val="374D81"/>
                </a:solidFill>
                <a:latin typeface="Arial"/>
                <a:cs typeface="Arial"/>
              </a:rPr>
              <a:t>Heuristic</a:t>
            </a:r>
            <a:r>
              <a:rPr sz="1800" b="1" spc="-80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374D81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R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obo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t</a:t>
            </a:r>
            <a:r>
              <a:rPr sz="1800" b="1" spc="-8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Na</a:t>
            </a:r>
            <a:r>
              <a:rPr sz="1800" b="1" spc="-80" dirty="0">
                <a:solidFill>
                  <a:srgbClr val="8063A1"/>
                </a:solidFill>
                <a:latin typeface="Arial"/>
                <a:cs typeface="Arial"/>
              </a:rPr>
              <a:t>v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ig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a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t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io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Examples</a:t>
            </a:r>
            <a:r>
              <a:rPr sz="1800" b="1" spc="-7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8063A1"/>
                </a:solidFill>
                <a:latin typeface="Arial"/>
                <a:cs typeface="Arial"/>
              </a:rPr>
              <a:t>of</a:t>
            </a:r>
            <a:r>
              <a:rPr sz="1800" b="1" spc="-7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Evaluation 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8-Puzzle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8063A1"/>
              </a:buClr>
              <a:buFont typeface="Courier New"/>
              <a:buChar char="o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800" b="1" spc="-30" dirty="0">
                <a:solidFill>
                  <a:srgbClr val="374D81"/>
                </a:solidFill>
                <a:latin typeface="Arial"/>
                <a:cs typeface="Arial"/>
              </a:rPr>
              <a:t>More</a:t>
            </a:r>
            <a:r>
              <a:rPr sz="1800" b="1" spc="-7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374D81"/>
                </a:solidFill>
                <a:latin typeface="Arial"/>
                <a:cs typeface="Arial"/>
              </a:rPr>
              <a:t>on</a:t>
            </a:r>
            <a:r>
              <a:rPr sz="1800" b="1" spc="-6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374D81"/>
                </a:solidFill>
                <a:latin typeface="Arial"/>
                <a:cs typeface="Arial"/>
              </a:rPr>
              <a:t>Heuristic</a:t>
            </a:r>
            <a:r>
              <a:rPr sz="1800" b="1" spc="-6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374D81"/>
                </a:solidFill>
                <a:latin typeface="Arial"/>
                <a:cs typeface="Arial"/>
              </a:rPr>
              <a:t>Search</a:t>
            </a:r>
            <a:r>
              <a:rPr sz="1800" b="1" spc="-5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74D81"/>
                </a:solidFill>
                <a:latin typeface="Arial"/>
                <a:cs typeface="Arial"/>
              </a:rPr>
              <a:t>&amp;</a:t>
            </a:r>
            <a:r>
              <a:rPr sz="1800" b="1" spc="-7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374D81"/>
                </a:solid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Symmetry</a:t>
            </a:r>
            <a:r>
              <a:rPr sz="1800" b="1" spc="-80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Reduction</a:t>
            </a:r>
            <a:endParaRPr sz="1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H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u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r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i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s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t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i</a:t>
            </a:r>
            <a:r>
              <a:rPr sz="1800" b="1" spc="-5" dirty="0">
                <a:solidFill>
                  <a:srgbClr val="8063A1"/>
                </a:solidFill>
                <a:latin typeface="Arial"/>
                <a:cs typeface="Arial"/>
              </a:rPr>
              <a:t>c</a:t>
            </a:r>
            <a:r>
              <a:rPr sz="1800" b="1" spc="-65" dirty="0">
                <a:solidFill>
                  <a:srgbClr val="8063A1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8063A1"/>
                </a:solidFill>
                <a:latin typeface="Arial"/>
                <a:cs typeface="Arial"/>
              </a:rPr>
              <a:t>R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du</a:t>
            </a:r>
            <a:r>
              <a:rPr sz="1800" b="1" spc="-50" dirty="0">
                <a:solidFill>
                  <a:srgbClr val="8063A1"/>
                </a:solidFill>
                <a:latin typeface="Arial"/>
                <a:cs typeface="Arial"/>
              </a:rPr>
              <a:t>c</a:t>
            </a:r>
            <a:r>
              <a:rPr sz="1800" b="1" spc="-40" dirty="0">
                <a:solidFill>
                  <a:srgbClr val="8063A1"/>
                </a:solidFill>
                <a:latin typeface="Arial"/>
                <a:cs typeface="Arial"/>
              </a:rPr>
              <a:t>t</a:t>
            </a:r>
            <a:r>
              <a:rPr sz="1800" b="1" spc="-35" dirty="0">
                <a:solidFill>
                  <a:srgbClr val="8063A1"/>
                </a:solidFill>
                <a:latin typeface="Arial"/>
                <a:cs typeface="Arial"/>
              </a:rPr>
              <a:t>io</a:t>
            </a:r>
            <a:r>
              <a:rPr sz="1800" b="1" dirty="0">
                <a:solidFill>
                  <a:srgbClr val="8063A1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121348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30" dirty="0">
                <a:solidFill>
                  <a:srgbClr val="9BBA58"/>
                </a:solidFill>
                <a:latin typeface="Arial"/>
                <a:cs typeface="Arial"/>
              </a:rPr>
              <a:t>Hill</a:t>
            </a:r>
            <a:r>
              <a:rPr sz="1800" b="1" spc="-90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Climbing</a:t>
            </a:r>
            <a:r>
              <a:rPr sz="1800" b="1" spc="-90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1348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Best-First</a:t>
            </a:r>
            <a:r>
              <a:rPr sz="1800" b="1" spc="-65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13485" lvl="2" indent="-287020">
              <a:lnSpc>
                <a:spcPct val="100000"/>
              </a:lnSpc>
              <a:buFont typeface="Courier New"/>
              <a:buChar char="o"/>
              <a:tabLst>
                <a:tab pos="1214120" algn="l"/>
              </a:tabLst>
            </a:pP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8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-P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u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zz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l</a:t>
            </a:r>
            <a:r>
              <a:rPr sz="1800" b="1" spc="-5" dirty="0">
                <a:solidFill>
                  <a:srgbClr val="9BBA58"/>
                </a:solidFill>
                <a:latin typeface="Arial"/>
                <a:cs typeface="Arial"/>
              </a:rPr>
              <a:t>e</a:t>
            </a:r>
            <a:r>
              <a:rPr sz="1800" b="1" spc="-75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9BBA58"/>
                </a:solidFill>
                <a:latin typeface="Arial"/>
                <a:cs typeface="Arial"/>
              </a:rPr>
              <a:t>H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u</a:t>
            </a:r>
            <a:r>
              <a:rPr sz="1800" b="1" spc="-45" dirty="0">
                <a:solidFill>
                  <a:srgbClr val="9BBA58"/>
                </a:solidFill>
                <a:latin typeface="Arial"/>
                <a:cs typeface="Arial"/>
              </a:rPr>
              <a:t>r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i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s</a:t>
            </a:r>
            <a:r>
              <a:rPr sz="1800" b="1" spc="-40" dirty="0">
                <a:solidFill>
                  <a:srgbClr val="9BBA58"/>
                </a:solidFill>
                <a:latin typeface="Arial"/>
                <a:cs typeface="Arial"/>
              </a:rPr>
              <a:t>t</a:t>
            </a:r>
            <a:r>
              <a:rPr sz="1800" b="1" spc="-35" dirty="0">
                <a:solidFill>
                  <a:srgbClr val="9BBA58"/>
                </a:solidFill>
                <a:latin typeface="Arial"/>
                <a:cs typeface="Arial"/>
              </a:rPr>
              <a:t>i</a:t>
            </a:r>
            <a:r>
              <a:rPr sz="1800" b="1" spc="-50" dirty="0">
                <a:solidFill>
                  <a:srgbClr val="9BBA58"/>
                </a:solidFill>
                <a:latin typeface="Arial"/>
                <a:cs typeface="Arial"/>
              </a:rPr>
              <a:t>c</a:t>
            </a:r>
            <a:r>
              <a:rPr sz="1800" b="1" spc="-5" dirty="0">
                <a:solidFill>
                  <a:srgbClr val="9BBA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804160" cy="2234565"/>
          </a:xfrm>
          <a:custGeom>
            <a:avLst/>
            <a:gdLst/>
            <a:ahLst/>
            <a:cxnLst/>
            <a:rect l="l" t="t" r="r" b="b"/>
            <a:pathLst>
              <a:path w="2804160" h="2234565">
                <a:moveTo>
                  <a:pt x="2803906" y="623951"/>
                </a:moveTo>
                <a:lnTo>
                  <a:pt x="2642654" y="462749"/>
                </a:lnTo>
                <a:lnTo>
                  <a:pt x="2786253" y="319151"/>
                </a:lnTo>
                <a:lnTo>
                  <a:pt x="2451138" y="271284"/>
                </a:lnTo>
                <a:lnTo>
                  <a:pt x="2324481" y="144653"/>
                </a:lnTo>
                <a:lnTo>
                  <a:pt x="1312354" y="0"/>
                </a:lnTo>
                <a:lnTo>
                  <a:pt x="1114310" y="0"/>
                </a:lnTo>
                <a:lnTo>
                  <a:pt x="1044028" y="70281"/>
                </a:lnTo>
                <a:lnTo>
                  <a:pt x="552043" y="0"/>
                </a:lnTo>
                <a:lnTo>
                  <a:pt x="0" y="0"/>
                </a:lnTo>
                <a:lnTo>
                  <a:pt x="0" y="1363141"/>
                </a:lnTo>
                <a:lnTo>
                  <a:pt x="871169" y="2234311"/>
                </a:lnTo>
                <a:lnTo>
                  <a:pt x="1775091" y="1330350"/>
                </a:lnTo>
                <a:lnTo>
                  <a:pt x="1936369" y="1491615"/>
                </a:lnTo>
                <a:lnTo>
                  <a:pt x="2803906" y="623951"/>
                </a:lnTo>
                <a:close/>
              </a:path>
            </a:pathLst>
          </a:custGeom>
          <a:solidFill>
            <a:srgbClr val="8063A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32321" y="0"/>
            <a:ext cx="2512060" cy="3020060"/>
          </a:xfrm>
          <a:custGeom>
            <a:avLst/>
            <a:gdLst/>
            <a:ahLst/>
            <a:cxnLst/>
            <a:rect l="l" t="t" r="r" b="b"/>
            <a:pathLst>
              <a:path w="2512059" h="3020060">
                <a:moveTo>
                  <a:pt x="2511679" y="867003"/>
                </a:moveTo>
                <a:lnTo>
                  <a:pt x="2419985" y="225171"/>
                </a:lnTo>
                <a:lnTo>
                  <a:pt x="843356" y="0"/>
                </a:lnTo>
                <a:lnTo>
                  <a:pt x="507987" y="0"/>
                </a:lnTo>
                <a:lnTo>
                  <a:pt x="0" y="507873"/>
                </a:lnTo>
                <a:lnTo>
                  <a:pt x="1110932" y="1618805"/>
                </a:lnTo>
                <a:lnTo>
                  <a:pt x="775843" y="1953895"/>
                </a:lnTo>
                <a:lnTo>
                  <a:pt x="1614297" y="2792222"/>
                </a:lnTo>
                <a:lnTo>
                  <a:pt x="1949323" y="2457196"/>
                </a:lnTo>
                <a:lnTo>
                  <a:pt x="2511679" y="3019552"/>
                </a:lnTo>
                <a:lnTo>
                  <a:pt x="2511679" y="867003"/>
                </a:lnTo>
                <a:close/>
              </a:path>
            </a:pathLst>
          </a:custGeom>
          <a:solidFill>
            <a:srgbClr val="4F81BC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56920"/>
            <a:ext cx="8774430" cy="6601459"/>
            <a:chOff x="0" y="256920"/>
            <a:chExt cx="8774430" cy="6601459"/>
          </a:xfrm>
        </p:grpSpPr>
        <p:sp>
          <p:nvSpPr>
            <p:cNvPr id="6" name="object 6"/>
            <p:cNvSpPr/>
            <p:nvPr/>
          </p:nvSpPr>
          <p:spPr>
            <a:xfrm>
              <a:off x="0" y="4890007"/>
              <a:ext cx="2386965" cy="1968500"/>
            </a:xfrm>
            <a:custGeom>
              <a:avLst/>
              <a:gdLst/>
              <a:ahLst/>
              <a:cxnLst/>
              <a:rect l="l" t="t" r="r" b="b"/>
              <a:pathLst>
                <a:path w="2386965" h="1968500">
                  <a:moveTo>
                    <a:pt x="2386457" y="1728787"/>
                  </a:moveTo>
                  <a:lnTo>
                    <a:pt x="2001888" y="1344231"/>
                  </a:lnTo>
                  <a:lnTo>
                    <a:pt x="2249932" y="1096187"/>
                  </a:lnTo>
                  <a:lnTo>
                    <a:pt x="1593469" y="439674"/>
                  </a:lnTo>
                  <a:lnTo>
                    <a:pt x="1345399" y="687730"/>
                  </a:lnTo>
                  <a:lnTo>
                    <a:pt x="657682" y="0"/>
                  </a:lnTo>
                  <a:lnTo>
                    <a:pt x="0" y="657669"/>
                  </a:lnTo>
                  <a:lnTo>
                    <a:pt x="0" y="1775485"/>
                  </a:lnTo>
                  <a:lnTo>
                    <a:pt x="1347597" y="1967992"/>
                  </a:lnTo>
                  <a:lnTo>
                    <a:pt x="2147303" y="1967992"/>
                  </a:lnTo>
                  <a:lnTo>
                    <a:pt x="2386457" y="1728787"/>
                  </a:lnTo>
                  <a:close/>
                </a:path>
              </a:pathLst>
            </a:custGeom>
            <a:solidFill>
              <a:srgbClr val="4F81B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7488" y="380872"/>
              <a:ext cx="6669405" cy="6090920"/>
            </a:xfrm>
            <a:custGeom>
              <a:avLst/>
              <a:gdLst/>
              <a:ahLst/>
              <a:cxnLst/>
              <a:rect l="l" t="t" r="r" b="b"/>
              <a:pathLst>
                <a:path w="6669405" h="6090920">
                  <a:moveTo>
                    <a:pt x="2571750" y="0"/>
                  </a:moveTo>
                  <a:lnTo>
                    <a:pt x="0" y="2571750"/>
                  </a:lnTo>
                  <a:lnTo>
                    <a:pt x="3421507" y="5993218"/>
                  </a:lnTo>
                  <a:lnTo>
                    <a:pt x="4102989" y="6090564"/>
                  </a:lnTo>
                  <a:lnTo>
                    <a:pt x="6669023" y="3524504"/>
                  </a:lnTo>
                  <a:lnTo>
                    <a:pt x="3240024" y="95503"/>
                  </a:lnTo>
                  <a:lnTo>
                    <a:pt x="2571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014" y="256920"/>
              <a:ext cx="8404225" cy="6338570"/>
            </a:xfrm>
            <a:custGeom>
              <a:avLst/>
              <a:gdLst/>
              <a:ahLst/>
              <a:cxnLst/>
              <a:rect l="l" t="t" r="r" b="b"/>
              <a:pathLst>
                <a:path w="8404225" h="6338570">
                  <a:moveTo>
                    <a:pt x="4874577" y="329056"/>
                  </a:moveTo>
                  <a:lnTo>
                    <a:pt x="8303577" y="3758056"/>
                  </a:lnTo>
                  <a:lnTo>
                    <a:pt x="5737415" y="6324104"/>
                  </a:lnTo>
                  <a:lnTo>
                    <a:pt x="5837872" y="6338443"/>
                  </a:lnTo>
                  <a:lnTo>
                    <a:pt x="8404034" y="3772407"/>
                  </a:lnTo>
                  <a:lnTo>
                    <a:pt x="4975034" y="343407"/>
                  </a:lnTo>
                  <a:lnTo>
                    <a:pt x="4874577" y="329056"/>
                  </a:lnTo>
                  <a:close/>
                </a:path>
                <a:path w="8404225" h="6338570">
                  <a:moveTo>
                    <a:pt x="2571813" y="0"/>
                  </a:moveTo>
                  <a:lnTo>
                    <a:pt x="0" y="2571750"/>
                  </a:lnTo>
                  <a:lnTo>
                    <a:pt x="3421443" y="5993244"/>
                  </a:lnTo>
                  <a:lnTo>
                    <a:pt x="3521900" y="6007582"/>
                  </a:lnTo>
                  <a:lnTo>
                    <a:pt x="100431" y="2586101"/>
                  </a:lnTo>
                  <a:lnTo>
                    <a:pt x="2672143" y="14350"/>
                  </a:lnTo>
                  <a:lnTo>
                    <a:pt x="2571813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09494" y="2494914"/>
            <a:ext cx="3524885" cy="17735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547370" marR="180340" indent="-360045">
              <a:lnSpc>
                <a:spcPts val="3350"/>
              </a:lnSpc>
              <a:spcBef>
                <a:spcPts val="515"/>
              </a:spcBef>
            </a:pPr>
            <a:r>
              <a:rPr sz="3100" b="1" spc="-15" dirty="0">
                <a:solidFill>
                  <a:srgbClr val="080808"/>
                </a:solidFill>
                <a:latin typeface="Calibri"/>
                <a:cs typeface="Calibri"/>
              </a:rPr>
              <a:t>Uninformed Search </a:t>
            </a:r>
            <a:r>
              <a:rPr sz="3100" b="1" spc="-690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solidFill>
                  <a:srgbClr val="080808"/>
                </a:solidFill>
                <a:latin typeface="Calibri"/>
                <a:cs typeface="Calibri"/>
              </a:rPr>
              <a:t>[ </a:t>
            </a:r>
            <a:r>
              <a:rPr sz="3100" b="1" spc="-5" dirty="0">
                <a:solidFill>
                  <a:srgbClr val="C00000"/>
                </a:solidFill>
                <a:latin typeface="Calibri"/>
                <a:cs typeface="Calibri"/>
              </a:rPr>
              <a:t>Blind</a:t>
            </a:r>
            <a:r>
              <a:rPr sz="31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spc="-15" dirty="0">
                <a:solidFill>
                  <a:srgbClr val="C00000"/>
                </a:solidFill>
                <a:latin typeface="Calibri"/>
                <a:cs typeface="Calibri"/>
              </a:rPr>
              <a:t>Search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solidFill>
                  <a:srgbClr val="080808"/>
                </a:solidFill>
                <a:latin typeface="Calibri"/>
                <a:cs typeface="Calibri"/>
              </a:rPr>
              <a:t>]</a:t>
            </a:r>
            <a:endParaRPr sz="3100">
              <a:latin typeface="Calibri"/>
              <a:cs typeface="Calibri"/>
            </a:endParaRPr>
          </a:p>
          <a:p>
            <a:pPr marL="88900">
              <a:lnSpc>
                <a:spcPts val="3110"/>
              </a:lnSpc>
            </a:pPr>
            <a:r>
              <a:rPr sz="3100" b="1" spc="-5" dirty="0">
                <a:solidFill>
                  <a:srgbClr val="080808"/>
                </a:solidFill>
                <a:latin typeface="Calibri"/>
                <a:cs typeface="Calibri"/>
              </a:rPr>
              <a:t>[ </a:t>
            </a:r>
            <a:r>
              <a:rPr sz="3100" b="1" spc="-15" dirty="0">
                <a:solidFill>
                  <a:srgbClr val="C00000"/>
                </a:solidFill>
                <a:latin typeface="Calibri"/>
                <a:cs typeface="Calibri"/>
              </a:rPr>
              <a:t>Exhaustive</a:t>
            </a:r>
            <a:r>
              <a:rPr sz="31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spc="-15" dirty="0">
                <a:solidFill>
                  <a:srgbClr val="C00000"/>
                </a:solidFill>
                <a:latin typeface="Calibri"/>
                <a:cs typeface="Calibri"/>
              </a:rPr>
              <a:t>Search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solidFill>
                  <a:srgbClr val="080808"/>
                </a:solidFill>
                <a:latin typeface="Calibri"/>
                <a:cs typeface="Calibri"/>
              </a:rPr>
              <a:t>]</a:t>
            </a:r>
            <a:endParaRPr sz="3100">
              <a:latin typeface="Calibri"/>
              <a:cs typeface="Calibri"/>
            </a:endParaRPr>
          </a:p>
          <a:p>
            <a:pPr marL="12700">
              <a:lnSpc>
                <a:spcPts val="3535"/>
              </a:lnSpc>
            </a:pPr>
            <a:r>
              <a:rPr sz="3100" b="1" spc="-5" dirty="0">
                <a:solidFill>
                  <a:srgbClr val="080808"/>
                </a:solidFill>
                <a:latin typeface="Calibri"/>
                <a:cs typeface="Calibri"/>
              </a:rPr>
              <a:t>[</a:t>
            </a:r>
            <a:r>
              <a:rPr sz="3100" b="1" spc="-15" dirty="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sz="3100" b="1" spc="-15" dirty="0">
                <a:solidFill>
                  <a:srgbClr val="C00000"/>
                </a:solidFill>
                <a:latin typeface="Calibri"/>
                <a:cs typeface="Calibri"/>
              </a:rPr>
              <a:t>Brute-Force</a:t>
            </a:r>
            <a:r>
              <a:rPr sz="31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spc="-15" dirty="0">
                <a:solidFill>
                  <a:srgbClr val="C00000"/>
                </a:solidFill>
                <a:latin typeface="Calibri"/>
                <a:cs typeface="Calibri"/>
              </a:rPr>
              <a:t>Search</a:t>
            </a:r>
            <a:r>
              <a:rPr sz="31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b="1" spc="-5" dirty="0">
                <a:solidFill>
                  <a:srgbClr val="080808"/>
                </a:solidFill>
                <a:latin typeface="Calibri"/>
                <a:cs typeface="Calibri"/>
              </a:rPr>
              <a:t>]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9014" y="5129529"/>
            <a:ext cx="2555240" cy="1728470"/>
          </a:xfrm>
          <a:custGeom>
            <a:avLst/>
            <a:gdLst/>
            <a:ahLst/>
            <a:cxnLst/>
            <a:rect l="l" t="t" r="r" b="b"/>
            <a:pathLst>
              <a:path w="2555240" h="1728470">
                <a:moveTo>
                  <a:pt x="2554986" y="1334884"/>
                </a:moveTo>
                <a:lnTo>
                  <a:pt x="1362329" y="142240"/>
                </a:lnTo>
                <a:lnTo>
                  <a:pt x="1240332" y="264236"/>
                </a:lnTo>
                <a:lnTo>
                  <a:pt x="976122" y="0"/>
                </a:lnTo>
                <a:lnTo>
                  <a:pt x="467106" y="509155"/>
                </a:lnTo>
                <a:lnTo>
                  <a:pt x="731253" y="773315"/>
                </a:lnTo>
                <a:lnTo>
                  <a:pt x="0" y="1504569"/>
                </a:lnTo>
                <a:lnTo>
                  <a:pt x="1567319" y="1728470"/>
                </a:lnTo>
                <a:lnTo>
                  <a:pt x="2554986" y="1728470"/>
                </a:lnTo>
                <a:lnTo>
                  <a:pt x="2554986" y="1334884"/>
                </a:lnTo>
                <a:close/>
              </a:path>
            </a:pathLst>
          </a:custGeom>
          <a:solidFill>
            <a:srgbClr val="8063A1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263" y="564895"/>
            <a:ext cx="2540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B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lin</a:t>
            </a:r>
            <a:r>
              <a:rPr sz="3200" b="1" dirty="0">
                <a:solidFill>
                  <a:srgbClr val="374D81"/>
                </a:solidFill>
                <a:latin typeface="Arial"/>
                <a:cs typeface="Arial"/>
              </a:rPr>
              <a:t>d</a:t>
            </a:r>
            <a:r>
              <a:rPr sz="3200" b="1" spc="-650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S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tr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a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t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gi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374D81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896" y="1549349"/>
            <a:ext cx="4858385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5760" marR="5080" indent="-353695">
              <a:lnSpc>
                <a:spcPts val="3890"/>
              </a:lnSpc>
              <a:spcBef>
                <a:spcPts val="590"/>
              </a:spcBef>
            </a:pPr>
            <a:r>
              <a:rPr sz="3600" b="0" spc="-5" dirty="0">
                <a:solidFill>
                  <a:srgbClr val="CC6600"/>
                </a:solidFill>
                <a:latin typeface="Calibri"/>
                <a:cs typeface="Calibri"/>
              </a:rPr>
              <a:t>Breadth-First</a:t>
            </a:r>
            <a:r>
              <a:rPr sz="3600" b="0" spc="-6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CC6600"/>
                </a:solidFill>
                <a:latin typeface="Calibri"/>
                <a:cs typeface="Calibri"/>
              </a:rPr>
              <a:t>Search</a:t>
            </a:r>
            <a:r>
              <a:rPr sz="3600" b="0" spc="-4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CC6600"/>
                </a:solidFill>
                <a:latin typeface="Calibri"/>
                <a:cs typeface="Calibri"/>
              </a:rPr>
              <a:t>[BFS] </a:t>
            </a:r>
            <a:r>
              <a:rPr sz="3600" b="0" spc="-80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"/>
                <a:cs typeface="Calibri"/>
              </a:rPr>
              <a:t>Bidirectional</a:t>
            </a:r>
            <a:r>
              <a:rPr sz="36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896" y="3031058"/>
            <a:ext cx="5403850" cy="15627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65760" marR="5080" indent="-353695">
              <a:lnSpc>
                <a:spcPts val="3890"/>
              </a:lnSpc>
              <a:spcBef>
                <a:spcPts val="590"/>
              </a:spcBef>
            </a:pPr>
            <a:r>
              <a:rPr sz="3600" spc="-5" dirty="0">
                <a:solidFill>
                  <a:srgbClr val="CC6600"/>
                </a:solidFill>
                <a:latin typeface="Calibri"/>
                <a:cs typeface="Calibri"/>
              </a:rPr>
              <a:t>Depth-First Search </a:t>
            </a:r>
            <a:r>
              <a:rPr sz="3600" dirty="0">
                <a:solidFill>
                  <a:srgbClr val="CC6600"/>
                </a:solidFill>
                <a:latin typeface="Calibri"/>
                <a:cs typeface="Calibri"/>
              </a:rPr>
              <a:t>[DFS] </a:t>
            </a:r>
            <a:r>
              <a:rPr sz="36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Depth-Limited Search </a:t>
            </a:r>
            <a:r>
              <a:rPr sz="3600" dirty="0">
                <a:latin typeface="Calibri"/>
                <a:cs typeface="Calibri"/>
              </a:rPr>
              <a:t> Iterative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Deepening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Search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896" y="5007102"/>
            <a:ext cx="5006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C6600"/>
                </a:solidFill>
                <a:latin typeface="Calibri"/>
                <a:cs typeface="Calibri"/>
              </a:rPr>
              <a:t>Uniform-Cost</a:t>
            </a:r>
            <a:r>
              <a:rPr sz="3600" spc="-4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CC6600"/>
                </a:solidFill>
                <a:latin typeface="Calibri"/>
                <a:cs typeface="Calibri"/>
              </a:rPr>
              <a:t>Search</a:t>
            </a:r>
            <a:r>
              <a:rPr sz="3600" spc="-3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C6600"/>
                </a:solidFill>
                <a:latin typeface="Calibri"/>
                <a:cs typeface="Calibri"/>
              </a:rPr>
              <a:t>[UCS]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800" y="3048000"/>
            <a:ext cx="2621280" cy="588645"/>
          </a:xfrm>
          <a:prstGeom prst="rect">
            <a:avLst/>
          </a:prstGeom>
          <a:solidFill>
            <a:srgbClr val="CCFFCC"/>
          </a:solidFill>
          <a:ln w="9144">
            <a:solidFill>
              <a:srgbClr val="33CC33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65"/>
              </a:spcBef>
            </a:pPr>
            <a:r>
              <a:rPr sz="3200" spc="-10" dirty="0">
                <a:solidFill>
                  <a:srgbClr val="33CC33"/>
                </a:solidFill>
                <a:latin typeface="Calibri"/>
                <a:cs typeface="Calibri"/>
              </a:rPr>
              <a:t>Step</a:t>
            </a:r>
            <a:r>
              <a:rPr sz="3200" spc="-20" dirty="0">
                <a:solidFill>
                  <a:srgbClr val="33CC33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33CC33"/>
                </a:solidFill>
                <a:latin typeface="Calibri"/>
                <a:cs typeface="Calibri"/>
              </a:rPr>
              <a:t>cost</a:t>
            </a:r>
            <a:r>
              <a:rPr sz="3200" spc="-30" dirty="0">
                <a:solidFill>
                  <a:srgbClr val="33CC33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CC33"/>
                </a:solidFill>
                <a:latin typeface="Calibri"/>
                <a:cs typeface="Calibri"/>
              </a:rPr>
              <a:t>=</a:t>
            </a:r>
            <a:r>
              <a:rPr sz="3200" spc="-15" dirty="0">
                <a:solidFill>
                  <a:srgbClr val="33CC33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CC33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5400" y="2209799"/>
            <a:ext cx="1299845" cy="1249680"/>
          </a:xfrm>
          <a:custGeom>
            <a:avLst/>
            <a:gdLst/>
            <a:ahLst/>
            <a:cxnLst/>
            <a:rect l="l" t="t" r="r" b="b"/>
            <a:pathLst>
              <a:path w="1299845" h="1249679">
                <a:moveTo>
                  <a:pt x="1299591" y="1138301"/>
                </a:moveTo>
                <a:lnTo>
                  <a:pt x="61328" y="45618"/>
                </a:lnTo>
                <a:lnTo>
                  <a:pt x="68732" y="37211"/>
                </a:lnTo>
                <a:lnTo>
                  <a:pt x="82296" y="21844"/>
                </a:lnTo>
                <a:lnTo>
                  <a:pt x="0" y="0"/>
                </a:lnTo>
                <a:lnTo>
                  <a:pt x="31877" y="78994"/>
                </a:lnTo>
                <a:lnTo>
                  <a:pt x="52933" y="55130"/>
                </a:lnTo>
                <a:lnTo>
                  <a:pt x="1280312" y="1138097"/>
                </a:lnTo>
                <a:lnTo>
                  <a:pt x="608571" y="1205255"/>
                </a:lnTo>
                <a:lnTo>
                  <a:pt x="605409" y="1173734"/>
                </a:lnTo>
                <a:lnTo>
                  <a:pt x="533400" y="1219200"/>
                </a:lnTo>
                <a:lnTo>
                  <a:pt x="613029" y="1249553"/>
                </a:lnTo>
                <a:lnTo>
                  <a:pt x="609968" y="1219200"/>
                </a:lnTo>
                <a:lnTo>
                  <a:pt x="609841" y="1217942"/>
                </a:lnTo>
                <a:lnTo>
                  <a:pt x="1296035" y="1149350"/>
                </a:lnTo>
                <a:lnTo>
                  <a:pt x="1295400" y="1143000"/>
                </a:lnTo>
                <a:lnTo>
                  <a:pt x="1299591" y="1138301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72711" y="5638800"/>
            <a:ext cx="4871085" cy="584200"/>
          </a:xfrm>
          <a:prstGeom prst="rect">
            <a:avLst/>
          </a:prstGeom>
          <a:solidFill>
            <a:srgbClr val="FFCCFF"/>
          </a:solidFill>
          <a:ln w="9144">
            <a:solidFill>
              <a:srgbClr val="FF33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90"/>
              </a:spcBef>
            </a:pPr>
            <a:r>
              <a:rPr sz="3200" spc="-10" dirty="0">
                <a:solidFill>
                  <a:srgbClr val="FF3300"/>
                </a:solidFill>
                <a:latin typeface="Calibri"/>
                <a:cs typeface="Calibri"/>
              </a:rPr>
              <a:t>Step </a:t>
            </a:r>
            <a:r>
              <a:rPr sz="3200" spc="-15" dirty="0">
                <a:solidFill>
                  <a:srgbClr val="FF3300"/>
                </a:solidFill>
                <a:latin typeface="Calibri"/>
                <a:cs typeface="Calibri"/>
              </a:rPr>
              <a:t>cost</a:t>
            </a:r>
            <a:r>
              <a:rPr sz="32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3300"/>
                </a:solidFill>
                <a:latin typeface="Calibri"/>
                <a:cs typeface="Calibri"/>
              </a:rPr>
              <a:t>=</a:t>
            </a:r>
            <a:r>
              <a:rPr sz="32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3300"/>
                </a:solidFill>
                <a:latin typeface="Calibri"/>
                <a:cs typeface="Calibri"/>
              </a:rPr>
              <a:t>c(action)</a:t>
            </a:r>
            <a:r>
              <a:rPr sz="3200" spc="6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3300"/>
                </a:solidFill>
                <a:latin typeface="Symbol"/>
                <a:cs typeface="Symbol"/>
              </a:rPr>
              <a:t></a:t>
            </a:r>
            <a:r>
              <a:rPr sz="3200" spc="-7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3300"/>
                </a:solidFill>
                <a:latin typeface="Symbol"/>
                <a:cs typeface="Symbol"/>
              </a:rPr>
              <a:t></a:t>
            </a:r>
            <a:r>
              <a:rPr sz="3200" spc="-9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3300"/>
                </a:solidFill>
                <a:latin typeface="Calibri"/>
                <a:cs typeface="Calibri"/>
              </a:rPr>
              <a:t>&gt; 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5634228"/>
            <a:ext cx="594360" cy="315595"/>
          </a:xfrm>
          <a:custGeom>
            <a:avLst/>
            <a:gdLst/>
            <a:ahLst/>
            <a:cxnLst/>
            <a:rect l="l" t="t" r="r" b="b"/>
            <a:pathLst>
              <a:path w="594360" h="315595">
                <a:moveTo>
                  <a:pt x="70490" y="29728"/>
                </a:moveTo>
                <a:lnTo>
                  <a:pt x="64615" y="40964"/>
                </a:lnTo>
                <a:lnTo>
                  <a:pt x="588390" y="314998"/>
                </a:lnTo>
                <a:lnTo>
                  <a:pt x="594233" y="303745"/>
                </a:lnTo>
                <a:lnTo>
                  <a:pt x="70490" y="29728"/>
                </a:lnTo>
                <a:close/>
              </a:path>
              <a:path w="594360" h="315595">
                <a:moveTo>
                  <a:pt x="0" y="0"/>
                </a:moveTo>
                <a:lnTo>
                  <a:pt x="49911" y="69088"/>
                </a:lnTo>
                <a:lnTo>
                  <a:pt x="64615" y="40964"/>
                </a:lnTo>
                <a:lnTo>
                  <a:pt x="53339" y="35064"/>
                </a:lnTo>
                <a:lnTo>
                  <a:pt x="59182" y="23812"/>
                </a:lnTo>
                <a:lnTo>
                  <a:pt x="73583" y="23812"/>
                </a:lnTo>
                <a:lnTo>
                  <a:pt x="85216" y="1562"/>
                </a:lnTo>
                <a:lnTo>
                  <a:pt x="0" y="0"/>
                </a:lnTo>
                <a:close/>
              </a:path>
              <a:path w="594360" h="315595">
                <a:moveTo>
                  <a:pt x="59182" y="23812"/>
                </a:moveTo>
                <a:lnTo>
                  <a:pt x="53339" y="35064"/>
                </a:lnTo>
                <a:lnTo>
                  <a:pt x="64615" y="40964"/>
                </a:lnTo>
                <a:lnTo>
                  <a:pt x="70490" y="29728"/>
                </a:lnTo>
                <a:lnTo>
                  <a:pt x="59182" y="23812"/>
                </a:lnTo>
                <a:close/>
              </a:path>
              <a:path w="594360" h="315595">
                <a:moveTo>
                  <a:pt x="73583" y="23812"/>
                </a:moveTo>
                <a:lnTo>
                  <a:pt x="59182" y="23812"/>
                </a:lnTo>
                <a:lnTo>
                  <a:pt x="70490" y="29728"/>
                </a:lnTo>
                <a:lnTo>
                  <a:pt x="73583" y="23812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1628" y="2510027"/>
            <a:ext cx="237744" cy="16154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355975" y="3600069"/>
            <a:ext cx="1205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8870" y="5945225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48027" y="2586227"/>
            <a:ext cx="5114925" cy="1152525"/>
            <a:chOff x="1748027" y="2586227"/>
            <a:chExt cx="5114925" cy="11525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8027" y="3424427"/>
              <a:ext cx="237744" cy="1615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355975" y="3600069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(2,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5953125" cy="3069590"/>
            <a:chOff x="909827" y="2586227"/>
            <a:chExt cx="5953125" cy="306959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827" y="4338827"/>
              <a:ext cx="237744" cy="1615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355975" y="3600069"/>
            <a:ext cx="165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(4,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5,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19" y="5634228"/>
            <a:ext cx="237744" cy="16154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909827" y="2586227"/>
            <a:ext cx="5953125" cy="3286125"/>
            <a:chOff x="909827" y="2586227"/>
            <a:chExt cx="5953125" cy="3286125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91692" y="55169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55975" y="3600069"/>
            <a:ext cx="1886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(8,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9,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5,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5953125" cy="3286125"/>
            <a:chOff x="909827" y="2586227"/>
            <a:chExt cx="59531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9427" y="5634227"/>
              <a:ext cx="237744" cy="1615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8442" y="55169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55975" y="3600069"/>
            <a:ext cx="165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(9,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5,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5953125" cy="3286125"/>
            <a:chOff x="909827" y="2586227"/>
            <a:chExt cx="59531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4827" y="4491227"/>
              <a:ext cx="237744" cy="1615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55975" y="3600069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(5,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5953125" cy="3286125"/>
            <a:chOff x="909827" y="2586227"/>
            <a:chExt cx="59531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7627" y="5634227"/>
              <a:ext cx="237744" cy="16154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355975" y="3600069"/>
            <a:ext cx="189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(10,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11,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5953125" cy="3286125"/>
            <a:chOff x="909827" y="2586227"/>
            <a:chExt cx="59531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72027" y="5634227"/>
              <a:ext cx="237744" cy="16154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08375" y="551698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3712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355975" y="3600069"/>
            <a:ext cx="1548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(11,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7256"/>
            <a:ext cx="30480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</a:t>
            </a:r>
            <a:r>
              <a:rPr dirty="0"/>
              <a:t>h</a:t>
            </a:r>
            <a:r>
              <a:rPr spc="-650" dirty="0"/>
              <a:t> </a:t>
            </a:r>
            <a:r>
              <a:rPr spc="-300" dirty="0"/>
              <a:t>tr</a:t>
            </a:r>
            <a:r>
              <a:rPr spc="-305" dirty="0"/>
              <a:t>e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500" y="1052615"/>
            <a:ext cx="5822950" cy="55137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“What</a:t>
            </a:r>
            <a:r>
              <a:rPr sz="20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if” </a:t>
            </a:r>
            <a:r>
              <a:rPr sz="2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tree 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of sequences</a:t>
            </a:r>
            <a:r>
              <a:rPr sz="2000" b="1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of</a:t>
            </a:r>
            <a:r>
              <a:rPr sz="2000" b="1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actions</a:t>
            </a:r>
            <a:r>
              <a:rPr sz="2000" b="1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and</a:t>
            </a:r>
            <a:r>
              <a:rPr sz="2000" b="1" u="heavy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outcomes</a:t>
            </a:r>
            <a:endParaRPr sz="2000" dirty="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484"/>
              </a:spcBef>
              <a:buFont typeface="Wingdings"/>
              <a:buChar char=""/>
              <a:tabLst>
                <a:tab pos="813435" algn="l"/>
              </a:tabLst>
            </a:pPr>
            <a:r>
              <a:rPr sz="2000" dirty="0">
                <a:latin typeface="Calibri"/>
                <a:cs typeface="Calibri"/>
              </a:rPr>
              <a:t>When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searching,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 </a:t>
            </a:r>
            <a:r>
              <a:rPr sz="2000" dirty="0">
                <a:latin typeface="Calibri"/>
                <a:cs typeface="Calibri"/>
              </a:rPr>
              <a:t>acting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the</a:t>
            </a:r>
          </a:p>
          <a:p>
            <a:pPr marL="8128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alibri"/>
                <a:cs typeface="Calibri"/>
              </a:rPr>
              <a:t>world,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merely</a:t>
            </a:r>
            <a:r>
              <a:rPr sz="2000" dirty="0">
                <a:latin typeface="Calibri"/>
                <a:cs typeface="Calibri"/>
              </a:rPr>
              <a:t> “thinking”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about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possibilities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starting state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children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correspond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successor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alibri"/>
                <a:cs typeface="Calibri"/>
              </a:rPr>
              <a:t>states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node’s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state</a:t>
            </a:r>
            <a:endParaRPr sz="2000" dirty="0">
              <a:latin typeface="Calibri"/>
              <a:cs typeface="Calibri"/>
            </a:endParaRPr>
          </a:p>
          <a:p>
            <a:pPr marL="12700" marR="243204">
              <a:lnSpc>
                <a:spcPct val="120000"/>
              </a:lnSpc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path </a:t>
            </a:r>
            <a:r>
              <a:rPr sz="2000" dirty="0">
                <a:latin typeface="Calibri"/>
                <a:cs typeface="Calibri"/>
              </a:rPr>
              <a:t>through the tree corresponds to a </a:t>
            </a:r>
            <a:r>
              <a:rPr sz="2000" spc="-5" dirty="0">
                <a:latin typeface="Calibri"/>
                <a:cs typeface="Calibri"/>
              </a:rPr>
              <a:t>sequence of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actions</a:t>
            </a: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Font typeface="Wingdings"/>
              <a:buChar char=""/>
              <a:tabLst>
                <a:tab pos="81343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solution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path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state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b="1" dirty="0">
                <a:latin typeface="Calibri"/>
                <a:cs typeface="Calibri"/>
              </a:rPr>
              <a:t>Nodes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vs.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states</a:t>
            </a:r>
            <a:endParaRPr sz="2000" dirty="0">
              <a:latin typeface="Calibri"/>
              <a:cs typeface="Calibri"/>
            </a:endParaRPr>
          </a:p>
          <a:p>
            <a:pPr marL="469900" marR="1234440">
              <a:lnSpc>
                <a:spcPct val="120000"/>
              </a:lnSpc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state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representation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world,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while </a:t>
            </a:r>
            <a:r>
              <a:rPr sz="2000" dirty="0">
                <a:latin typeface="Calibri"/>
                <a:cs typeface="Calibri"/>
              </a:rPr>
              <a:t>a node is a data </a:t>
            </a:r>
            <a:r>
              <a:rPr sz="2000" spc="-5" dirty="0">
                <a:latin typeface="Calibri"/>
                <a:cs typeface="Calibri"/>
              </a:rPr>
              <a:t>structure </a:t>
            </a:r>
            <a:r>
              <a:rPr sz="2000" dirty="0">
                <a:latin typeface="Calibri"/>
                <a:cs typeface="Calibri"/>
              </a:rPr>
              <a:t>that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</a:p>
          <a:p>
            <a:pPr marL="927100" marR="97155">
              <a:lnSpc>
                <a:spcPct val="120000"/>
              </a:lnSpc>
            </a:pPr>
            <a:r>
              <a:rPr sz="2000" dirty="0">
                <a:latin typeface="Calibri"/>
                <a:cs typeface="Calibri"/>
              </a:rPr>
              <a:t>Node </a:t>
            </a:r>
            <a:r>
              <a:rPr sz="2000" spc="-5" dirty="0">
                <a:latin typeface="Calibri"/>
                <a:cs typeface="Calibri"/>
              </a:rPr>
              <a:t>has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keep pointer </a:t>
            </a:r>
            <a:r>
              <a:rPr sz="2000" dirty="0">
                <a:latin typeface="Calibri"/>
                <a:cs typeface="Calibri"/>
              </a:rPr>
              <a:t>to parent, </a:t>
            </a:r>
            <a:r>
              <a:rPr sz="2000" spc="-5" dirty="0">
                <a:latin typeface="Calibri"/>
                <a:cs typeface="Calibri"/>
              </a:rPr>
              <a:t>path </a:t>
            </a:r>
            <a:r>
              <a:rPr sz="2000" dirty="0">
                <a:latin typeface="Calibri"/>
                <a:cs typeface="Calibri"/>
              </a:rPr>
              <a:t>cost,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possibly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2923" y="3378784"/>
            <a:ext cx="49910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006FC0"/>
                </a:solidFill>
                <a:latin typeface="Calibri"/>
                <a:cs typeface="Calibri"/>
              </a:rPr>
              <a:t>…</a:t>
            </a:r>
            <a:endParaRPr sz="5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25604" y="1509141"/>
            <a:ext cx="3138170" cy="3494404"/>
            <a:chOff x="5725604" y="1509141"/>
            <a:chExt cx="3138170" cy="3494404"/>
          </a:xfrm>
        </p:grpSpPr>
        <p:sp>
          <p:nvSpPr>
            <p:cNvPr id="6" name="object 6"/>
            <p:cNvSpPr/>
            <p:nvPr/>
          </p:nvSpPr>
          <p:spPr>
            <a:xfrm>
              <a:off x="6837426" y="1510410"/>
              <a:ext cx="1046480" cy="1619885"/>
            </a:xfrm>
            <a:custGeom>
              <a:avLst/>
              <a:gdLst/>
              <a:ahLst/>
              <a:cxnLst/>
              <a:rect l="l" t="t" r="r" b="b"/>
              <a:pathLst>
                <a:path w="1046479" h="1619885">
                  <a:moveTo>
                    <a:pt x="436499" y="972439"/>
                  </a:moveTo>
                  <a:lnTo>
                    <a:pt x="414782" y="958215"/>
                  </a:lnTo>
                  <a:lnTo>
                    <a:pt x="29273" y="1550924"/>
                  </a:lnTo>
                  <a:lnTo>
                    <a:pt x="31369" y="1508760"/>
                  </a:lnTo>
                  <a:lnTo>
                    <a:pt x="31623" y="1501648"/>
                  </a:lnTo>
                  <a:lnTo>
                    <a:pt x="26162" y="1495552"/>
                  </a:lnTo>
                  <a:lnTo>
                    <a:pt x="19050" y="1495298"/>
                  </a:lnTo>
                  <a:lnTo>
                    <a:pt x="11811" y="1494917"/>
                  </a:lnTo>
                  <a:lnTo>
                    <a:pt x="5842" y="1500378"/>
                  </a:lnTo>
                  <a:lnTo>
                    <a:pt x="5397" y="1508760"/>
                  </a:lnTo>
                  <a:lnTo>
                    <a:pt x="0" y="1619631"/>
                  </a:lnTo>
                  <a:lnTo>
                    <a:pt x="28765" y="1605153"/>
                  </a:lnTo>
                  <a:lnTo>
                    <a:pt x="106553" y="1566037"/>
                  </a:lnTo>
                  <a:lnTo>
                    <a:pt x="109220" y="1558163"/>
                  </a:lnTo>
                  <a:lnTo>
                    <a:pt x="105918" y="1551813"/>
                  </a:lnTo>
                  <a:lnTo>
                    <a:pt x="102743" y="1545463"/>
                  </a:lnTo>
                  <a:lnTo>
                    <a:pt x="94996" y="1542796"/>
                  </a:lnTo>
                  <a:lnTo>
                    <a:pt x="51066" y="1564919"/>
                  </a:lnTo>
                  <a:lnTo>
                    <a:pt x="436499" y="972439"/>
                  </a:lnTo>
                  <a:close/>
                </a:path>
                <a:path w="1046479" h="1619885">
                  <a:moveTo>
                    <a:pt x="1046353" y="13462"/>
                  </a:moveTo>
                  <a:lnTo>
                    <a:pt x="1024128" y="0"/>
                  </a:lnTo>
                  <a:lnTo>
                    <a:pt x="636765" y="636066"/>
                  </a:lnTo>
                  <a:lnTo>
                    <a:pt x="637552" y="593471"/>
                  </a:lnTo>
                  <a:lnTo>
                    <a:pt x="637794" y="586867"/>
                  </a:lnTo>
                  <a:lnTo>
                    <a:pt x="632079" y="580898"/>
                  </a:lnTo>
                  <a:lnTo>
                    <a:pt x="617728" y="580644"/>
                  </a:lnTo>
                  <a:lnTo>
                    <a:pt x="611886" y="586359"/>
                  </a:lnTo>
                  <a:lnTo>
                    <a:pt x="611619" y="593979"/>
                  </a:lnTo>
                  <a:lnTo>
                    <a:pt x="609600" y="705612"/>
                  </a:lnTo>
                  <a:lnTo>
                    <a:pt x="637552" y="690499"/>
                  </a:lnTo>
                  <a:lnTo>
                    <a:pt x="708279" y="652272"/>
                  </a:lnTo>
                  <a:lnTo>
                    <a:pt x="714502" y="648843"/>
                  </a:lnTo>
                  <a:lnTo>
                    <a:pt x="716915" y="640969"/>
                  </a:lnTo>
                  <a:lnTo>
                    <a:pt x="713486" y="634746"/>
                  </a:lnTo>
                  <a:lnTo>
                    <a:pt x="710057" y="628396"/>
                  </a:lnTo>
                  <a:lnTo>
                    <a:pt x="702183" y="626110"/>
                  </a:lnTo>
                  <a:lnTo>
                    <a:pt x="695960" y="629539"/>
                  </a:lnTo>
                  <a:lnTo>
                    <a:pt x="658901" y="649592"/>
                  </a:lnTo>
                  <a:lnTo>
                    <a:pt x="1046353" y="1346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27137" y="2470277"/>
              <a:ext cx="327660" cy="659765"/>
            </a:xfrm>
            <a:custGeom>
              <a:avLst/>
              <a:gdLst/>
              <a:ahLst/>
              <a:cxnLst/>
              <a:rect l="l" t="t" r="r" b="b"/>
              <a:pathLst>
                <a:path w="327659" h="659764">
                  <a:moveTo>
                    <a:pt x="233298" y="570357"/>
                  </a:moveTo>
                  <a:lnTo>
                    <a:pt x="225170" y="571881"/>
                  </a:lnTo>
                  <a:lnTo>
                    <a:pt x="221106" y="577723"/>
                  </a:lnTo>
                  <a:lnTo>
                    <a:pt x="217042" y="583692"/>
                  </a:lnTo>
                  <a:lnTo>
                    <a:pt x="218439" y="591693"/>
                  </a:lnTo>
                  <a:lnTo>
                    <a:pt x="316483" y="659764"/>
                  </a:lnTo>
                  <a:lnTo>
                    <a:pt x="318132" y="641858"/>
                  </a:lnTo>
                  <a:lnTo>
                    <a:pt x="293877" y="641858"/>
                  </a:lnTo>
                  <a:lnTo>
                    <a:pt x="273700" y="598537"/>
                  </a:lnTo>
                  <a:lnTo>
                    <a:pt x="239140" y="574548"/>
                  </a:lnTo>
                  <a:lnTo>
                    <a:pt x="233298" y="570357"/>
                  </a:lnTo>
                  <a:close/>
                </a:path>
                <a:path w="327659" h="659764">
                  <a:moveTo>
                    <a:pt x="273700" y="598537"/>
                  </a:moveTo>
                  <a:lnTo>
                    <a:pt x="293877" y="641858"/>
                  </a:lnTo>
                  <a:lnTo>
                    <a:pt x="308084" y="635253"/>
                  </a:lnTo>
                  <a:lnTo>
                    <a:pt x="292734" y="635253"/>
                  </a:lnTo>
                  <a:lnTo>
                    <a:pt x="294771" y="613164"/>
                  </a:lnTo>
                  <a:lnTo>
                    <a:pt x="273700" y="598537"/>
                  </a:lnTo>
                  <a:close/>
                </a:path>
                <a:path w="327659" h="659764">
                  <a:moveTo>
                    <a:pt x="307975" y="533273"/>
                  </a:moveTo>
                  <a:lnTo>
                    <a:pt x="301625" y="538480"/>
                  </a:lnTo>
                  <a:lnTo>
                    <a:pt x="300989" y="545719"/>
                  </a:lnTo>
                  <a:lnTo>
                    <a:pt x="297136" y="587509"/>
                  </a:lnTo>
                  <a:lnTo>
                    <a:pt x="317372" y="630936"/>
                  </a:lnTo>
                  <a:lnTo>
                    <a:pt x="293877" y="641858"/>
                  </a:lnTo>
                  <a:lnTo>
                    <a:pt x="318132" y="641858"/>
                  </a:lnTo>
                  <a:lnTo>
                    <a:pt x="326770" y="548005"/>
                  </a:lnTo>
                  <a:lnTo>
                    <a:pt x="327532" y="540893"/>
                  </a:lnTo>
                  <a:lnTo>
                    <a:pt x="322198" y="534543"/>
                  </a:lnTo>
                  <a:lnTo>
                    <a:pt x="307975" y="533273"/>
                  </a:lnTo>
                  <a:close/>
                </a:path>
                <a:path w="327659" h="659764">
                  <a:moveTo>
                    <a:pt x="294771" y="613164"/>
                  </a:moveTo>
                  <a:lnTo>
                    <a:pt x="292734" y="635253"/>
                  </a:lnTo>
                  <a:lnTo>
                    <a:pt x="313054" y="625856"/>
                  </a:lnTo>
                  <a:lnTo>
                    <a:pt x="294771" y="613164"/>
                  </a:lnTo>
                  <a:close/>
                </a:path>
                <a:path w="327659" h="659764">
                  <a:moveTo>
                    <a:pt x="297136" y="587509"/>
                  </a:moveTo>
                  <a:lnTo>
                    <a:pt x="294771" y="613164"/>
                  </a:lnTo>
                  <a:lnTo>
                    <a:pt x="313054" y="625856"/>
                  </a:lnTo>
                  <a:lnTo>
                    <a:pt x="292734" y="635253"/>
                  </a:lnTo>
                  <a:lnTo>
                    <a:pt x="308084" y="635253"/>
                  </a:lnTo>
                  <a:lnTo>
                    <a:pt x="317372" y="630936"/>
                  </a:lnTo>
                  <a:lnTo>
                    <a:pt x="297136" y="587509"/>
                  </a:lnTo>
                  <a:close/>
                </a:path>
                <a:path w="327659" h="659764">
                  <a:moveTo>
                    <a:pt x="23367" y="0"/>
                  </a:moveTo>
                  <a:lnTo>
                    <a:pt x="0" y="10922"/>
                  </a:lnTo>
                  <a:lnTo>
                    <a:pt x="273700" y="598537"/>
                  </a:lnTo>
                  <a:lnTo>
                    <a:pt x="294771" y="613164"/>
                  </a:lnTo>
                  <a:lnTo>
                    <a:pt x="297136" y="587509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24421" y="3383407"/>
              <a:ext cx="316230" cy="508634"/>
            </a:xfrm>
            <a:custGeom>
              <a:avLst/>
              <a:gdLst/>
              <a:ahLst/>
              <a:cxnLst/>
              <a:rect l="l" t="t" r="r" b="b"/>
              <a:pathLst>
                <a:path w="316229" h="508635">
                  <a:moveTo>
                    <a:pt x="8000" y="383539"/>
                  </a:moveTo>
                  <a:lnTo>
                    <a:pt x="2031" y="389254"/>
                  </a:lnTo>
                  <a:lnTo>
                    <a:pt x="0" y="508634"/>
                  </a:lnTo>
                  <a:lnTo>
                    <a:pt x="28090" y="493394"/>
                  </a:lnTo>
                  <a:lnTo>
                    <a:pt x="24383" y="493394"/>
                  </a:lnTo>
                  <a:lnTo>
                    <a:pt x="2286" y="479932"/>
                  </a:lnTo>
                  <a:lnTo>
                    <a:pt x="27102" y="439070"/>
                  </a:lnTo>
                  <a:lnTo>
                    <a:pt x="27939" y="389762"/>
                  </a:lnTo>
                  <a:lnTo>
                    <a:pt x="22351" y="383793"/>
                  </a:lnTo>
                  <a:lnTo>
                    <a:pt x="8000" y="383539"/>
                  </a:lnTo>
                  <a:close/>
                </a:path>
                <a:path w="316229" h="508635">
                  <a:moveTo>
                    <a:pt x="27102" y="439070"/>
                  </a:moveTo>
                  <a:lnTo>
                    <a:pt x="2286" y="479932"/>
                  </a:lnTo>
                  <a:lnTo>
                    <a:pt x="24383" y="493394"/>
                  </a:lnTo>
                  <a:lnTo>
                    <a:pt x="28317" y="486917"/>
                  </a:lnTo>
                  <a:lnTo>
                    <a:pt x="26288" y="486917"/>
                  </a:lnTo>
                  <a:lnTo>
                    <a:pt x="7112" y="475233"/>
                  </a:lnTo>
                  <a:lnTo>
                    <a:pt x="26667" y="464624"/>
                  </a:lnTo>
                  <a:lnTo>
                    <a:pt x="27102" y="439070"/>
                  </a:lnTo>
                  <a:close/>
                </a:path>
                <a:path w="316229" h="508635">
                  <a:moveTo>
                    <a:pt x="92582" y="429005"/>
                  </a:moveTo>
                  <a:lnTo>
                    <a:pt x="86232" y="432307"/>
                  </a:lnTo>
                  <a:lnTo>
                    <a:pt x="49320" y="452334"/>
                  </a:lnTo>
                  <a:lnTo>
                    <a:pt x="24383" y="493394"/>
                  </a:lnTo>
                  <a:lnTo>
                    <a:pt x="28090" y="493394"/>
                  </a:lnTo>
                  <a:lnTo>
                    <a:pt x="104901" y="451738"/>
                  </a:lnTo>
                  <a:lnTo>
                    <a:pt x="107187" y="443864"/>
                  </a:lnTo>
                  <a:lnTo>
                    <a:pt x="103758" y="437514"/>
                  </a:lnTo>
                  <a:lnTo>
                    <a:pt x="100329" y="431291"/>
                  </a:lnTo>
                  <a:lnTo>
                    <a:pt x="92582" y="429005"/>
                  </a:lnTo>
                  <a:close/>
                </a:path>
                <a:path w="316229" h="508635">
                  <a:moveTo>
                    <a:pt x="26667" y="464624"/>
                  </a:moveTo>
                  <a:lnTo>
                    <a:pt x="7112" y="475233"/>
                  </a:lnTo>
                  <a:lnTo>
                    <a:pt x="26288" y="486917"/>
                  </a:lnTo>
                  <a:lnTo>
                    <a:pt x="26667" y="464624"/>
                  </a:lnTo>
                  <a:close/>
                </a:path>
                <a:path w="316229" h="508635">
                  <a:moveTo>
                    <a:pt x="49320" y="452334"/>
                  </a:moveTo>
                  <a:lnTo>
                    <a:pt x="26667" y="464624"/>
                  </a:lnTo>
                  <a:lnTo>
                    <a:pt x="26288" y="486917"/>
                  </a:lnTo>
                  <a:lnTo>
                    <a:pt x="28317" y="486917"/>
                  </a:lnTo>
                  <a:lnTo>
                    <a:pt x="49320" y="452334"/>
                  </a:lnTo>
                  <a:close/>
                </a:path>
                <a:path w="316229" h="508635">
                  <a:moveTo>
                    <a:pt x="293750" y="0"/>
                  </a:moveTo>
                  <a:lnTo>
                    <a:pt x="27102" y="439070"/>
                  </a:lnTo>
                  <a:lnTo>
                    <a:pt x="26667" y="464624"/>
                  </a:lnTo>
                  <a:lnTo>
                    <a:pt x="49320" y="452334"/>
                  </a:lnTo>
                  <a:lnTo>
                    <a:pt x="315849" y="13462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0445" y="3415664"/>
              <a:ext cx="285115" cy="476884"/>
            </a:xfrm>
            <a:custGeom>
              <a:avLst/>
              <a:gdLst/>
              <a:ahLst/>
              <a:cxnLst/>
              <a:rect l="l" t="t" r="r" b="b"/>
              <a:pathLst>
                <a:path w="285115" h="476885">
                  <a:moveTo>
                    <a:pt x="193421" y="395351"/>
                  </a:moveTo>
                  <a:lnTo>
                    <a:pt x="185547" y="397510"/>
                  </a:lnTo>
                  <a:lnTo>
                    <a:pt x="178434" y="409956"/>
                  </a:lnTo>
                  <a:lnTo>
                    <a:pt x="180721" y="417830"/>
                  </a:lnTo>
                  <a:lnTo>
                    <a:pt x="284479" y="476758"/>
                  </a:lnTo>
                  <a:lnTo>
                    <a:pt x="284497" y="461137"/>
                  </a:lnTo>
                  <a:lnTo>
                    <a:pt x="260350" y="461137"/>
                  </a:lnTo>
                  <a:lnTo>
                    <a:pt x="236298" y="419733"/>
                  </a:lnTo>
                  <a:lnTo>
                    <a:pt x="193421" y="395351"/>
                  </a:lnTo>
                  <a:close/>
                </a:path>
                <a:path w="285115" h="476885">
                  <a:moveTo>
                    <a:pt x="236298" y="419733"/>
                  </a:moveTo>
                  <a:lnTo>
                    <a:pt x="260350" y="461137"/>
                  </a:lnTo>
                  <a:lnTo>
                    <a:pt x="271634" y="454533"/>
                  </a:lnTo>
                  <a:lnTo>
                    <a:pt x="258572" y="454533"/>
                  </a:lnTo>
                  <a:lnTo>
                    <a:pt x="258603" y="432406"/>
                  </a:lnTo>
                  <a:lnTo>
                    <a:pt x="236298" y="419733"/>
                  </a:lnTo>
                  <a:close/>
                </a:path>
                <a:path w="285115" h="476885">
                  <a:moveTo>
                    <a:pt x="278892" y="351663"/>
                  </a:moveTo>
                  <a:lnTo>
                    <a:pt x="264540" y="351663"/>
                  </a:lnTo>
                  <a:lnTo>
                    <a:pt x="258699" y="357378"/>
                  </a:lnTo>
                  <a:lnTo>
                    <a:pt x="258639" y="406645"/>
                  </a:lnTo>
                  <a:lnTo>
                    <a:pt x="282701" y="448056"/>
                  </a:lnTo>
                  <a:lnTo>
                    <a:pt x="260350" y="461137"/>
                  </a:lnTo>
                  <a:lnTo>
                    <a:pt x="284497" y="461137"/>
                  </a:lnTo>
                  <a:lnTo>
                    <a:pt x="284482" y="357378"/>
                  </a:lnTo>
                  <a:lnTo>
                    <a:pt x="278892" y="351663"/>
                  </a:lnTo>
                  <a:close/>
                </a:path>
                <a:path w="285115" h="476885">
                  <a:moveTo>
                    <a:pt x="258603" y="432406"/>
                  </a:moveTo>
                  <a:lnTo>
                    <a:pt x="258572" y="454533"/>
                  </a:lnTo>
                  <a:lnTo>
                    <a:pt x="277875" y="443357"/>
                  </a:lnTo>
                  <a:lnTo>
                    <a:pt x="258603" y="432406"/>
                  </a:lnTo>
                  <a:close/>
                </a:path>
                <a:path w="285115" h="476885">
                  <a:moveTo>
                    <a:pt x="258639" y="406645"/>
                  </a:moveTo>
                  <a:lnTo>
                    <a:pt x="258603" y="432406"/>
                  </a:lnTo>
                  <a:lnTo>
                    <a:pt x="277875" y="443357"/>
                  </a:lnTo>
                  <a:lnTo>
                    <a:pt x="258572" y="454533"/>
                  </a:lnTo>
                  <a:lnTo>
                    <a:pt x="271634" y="454533"/>
                  </a:lnTo>
                  <a:lnTo>
                    <a:pt x="282701" y="448056"/>
                  </a:lnTo>
                  <a:lnTo>
                    <a:pt x="258639" y="406645"/>
                  </a:lnTo>
                  <a:close/>
                </a:path>
                <a:path w="285115" h="476885">
                  <a:moveTo>
                    <a:pt x="22351" y="0"/>
                  </a:moveTo>
                  <a:lnTo>
                    <a:pt x="0" y="12954"/>
                  </a:lnTo>
                  <a:lnTo>
                    <a:pt x="236298" y="419733"/>
                  </a:lnTo>
                  <a:lnTo>
                    <a:pt x="258603" y="432406"/>
                  </a:lnTo>
                  <a:lnTo>
                    <a:pt x="258639" y="406645"/>
                  </a:lnTo>
                  <a:lnTo>
                    <a:pt x="223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8621" y="468553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8621" y="4685538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67222" y="1509140"/>
              <a:ext cx="2896235" cy="3145155"/>
            </a:xfrm>
            <a:custGeom>
              <a:avLst/>
              <a:gdLst/>
              <a:ahLst/>
              <a:cxnLst/>
              <a:rect l="l" t="t" r="r" b="b"/>
              <a:pathLst>
                <a:path w="2896234" h="3145154">
                  <a:moveTo>
                    <a:pt x="315849" y="2649728"/>
                  </a:moveTo>
                  <a:lnTo>
                    <a:pt x="293751" y="2636266"/>
                  </a:lnTo>
                  <a:lnTo>
                    <a:pt x="27101" y="3075343"/>
                  </a:lnTo>
                  <a:lnTo>
                    <a:pt x="27940" y="3026029"/>
                  </a:lnTo>
                  <a:lnTo>
                    <a:pt x="22352" y="3020060"/>
                  </a:lnTo>
                  <a:lnTo>
                    <a:pt x="8001" y="3019806"/>
                  </a:lnTo>
                  <a:lnTo>
                    <a:pt x="2032" y="3025521"/>
                  </a:lnTo>
                  <a:lnTo>
                    <a:pt x="0" y="3144901"/>
                  </a:lnTo>
                  <a:lnTo>
                    <a:pt x="28079" y="3129661"/>
                  </a:lnTo>
                  <a:lnTo>
                    <a:pt x="104902" y="3088005"/>
                  </a:lnTo>
                  <a:lnTo>
                    <a:pt x="107188" y="3080131"/>
                  </a:lnTo>
                  <a:lnTo>
                    <a:pt x="103759" y="3073781"/>
                  </a:lnTo>
                  <a:lnTo>
                    <a:pt x="100330" y="3067558"/>
                  </a:lnTo>
                  <a:lnTo>
                    <a:pt x="92583" y="3065272"/>
                  </a:lnTo>
                  <a:lnTo>
                    <a:pt x="86233" y="3068574"/>
                  </a:lnTo>
                  <a:lnTo>
                    <a:pt x="49314" y="3088602"/>
                  </a:lnTo>
                  <a:lnTo>
                    <a:pt x="315849" y="2649728"/>
                  </a:lnTo>
                  <a:close/>
                </a:path>
                <a:path w="2896234" h="3145154">
                  <a:moveTo>
                    <a:pt x="2246122" y="1538732"/>
                  </a:moveTo>
                  <a:lnTo>
                    <a:pt x="2242439" y="1531493"/>
                  </a:lnTo>
                  <a:lnTo>
                    <a:pt x="2228723" y="1527175"/>
                  </a:lnTo>
                  <a:lnTo>
                    <a:pt x="2221484" y="1530858"/>
                  </a:lnTo>
                  <a:lnTo>
                    <a:pt x="2219325" y="1537716"/>
                  </a:lnTo>
                  <a:lnTo>
                    <a:pt x="2206498" y="1577771"/>
                  </a:lnTo>
                  <a:lnTo>
                    <a:pt x="2070100" y="963803"/>
                  </a:lnTo>
                  <a:lnTo>
                    <a:pt x="2044700" y="969391"/>
                  </a:lnTo>
                  <a:lnTo>
                    <a:pt x="2181250" y="1583512"/>
                  </a:lnTo>
                  <a:lnTo>
                    <a:pt x="2152650" y="1552575"/>
                  </a:lnTo>
                  <a:lnTo>
                    <a:pt x="2147824" y="1547241"/>
                  </a:lnTo>
                  <a:lnTo>
                    <a:pt x="2139569" y="1546987"/>
                  </a:lnTo>
                  <a:lnTo>
                    <a:pt x="2134362" y="1551813"/>
                  </a:lnTo>
                  <a:lnTo>
                    <a:pt x="2129028" y="1556639"/>
                  </a:lnTo>
                  <a:lnTo>
                    <a:pt x="2128774" y="1564894"/>
                  </a:lnTo>
                  <a:lnTo>
                    <a:pt x="2209800" y="1652397"/>
                  </a:lnTo>
                  <a:lnTo>
                    <a:pt x="2216899" y="1630172"/>
                  </a:lnTo>
                  <a:lnTo>
                    <a:pt x="2243963" y="1545590"/>
                  </a:lnTo>
                  <a:lnTo>
                    <a:pt x="2246122" y="1538732"/>
                  </a:lnTo>
                  <a:close/>
                </a:path>
                <a:path w="2896234" h="3145154">
                  <a:moveTo>
                    <a:pt x="2635885" y="706882"/>
                  </a:moveTo>
                  <a:lnTo>
                    <a:pt x="2634221" y="694690"/>
                  </a:lnTo>
                  <a:lnTo>
                    <a:pt x="2620772" y="595757"/>
                  </a:lnTo>
                  <a:lnTo>
                    <a:pt x="2619756" y="588645"/>
                  </a:lnTo>
                  <a:lnTo>
                    <a:pt x="2613279" y="583692"/>
                  </a:lnTo>
                  <a:lnTo>
                    <a:pt x="2606167" y="584708"/>
                  </a:lnTo>
                  <a:lnTo>
                    <a:pt x="2599055" y="585597"/>
                  </a:lnTo>
                  <a:lnTo>
                    <a:pt x="2594102" y="592201"/>
                  </a:lnTo>
                  <a:lnTo>
                    <a:pt x="2595118" y="599313"/>
                  </a:lnTo>
                  <a:lnTo>
                    <a:pt x="2600744" y="640905"/>
                  </a:lnTo>
                  <a:lnTo>
                    <a:pt x="2099564" y="0"/>
                  </a:lnTo>
                  <a:lnTo>
                    <a:pt x="2079244" y="16002"/>
                  </a:lnTo>
                  <a:lnTo>
                    <a:pt x="2580297" y="656894"/>
                  </a:lnTo>
                  <a:lnTo>
                    <a:pt x="2534666" y="638683"/>
                  </a:lnTo>
                  <a:lnTo>
                    <a:pt x="2527046" y="641985"/>
                  </a:lnTo>
                  <a:lnTo>
                    <a:pt x="2524506" y="648589"/>
                  </a:lnTo>
                  <a:lnTo>
                    <a:pt x="2521839" y="655193"/>
                  </a:lnTo>
                  <a:lnTo>
                    <a:pt x="2525014" y="662813"/>
                  </a:lnTo>
                  <a:lnTo>
                    <a:pt x="2531745" y="665353"/>
                  </a:lnTo>
                  <a:lnTo>
                    <a:pt x="2635885" y="706882"/>
                  </a:lnTo>
                  <a:close/>
                </a:path>
                <a:path w="2896234" h="3145154">
                  <a:moveTo>
                    <a:pt x="2896108" y="1652905"/>
                  </a:moveTo>
                  <a:lnTo>
                    <a:pt x="2893720" y="1643888"/>
                  </a:lnTo>
                  <a:lnTo>
                    <a:pt x="2867431" y="1544066"/>
                  </a:lnTo>
                  <a:lnTo>
                    <a:pt x="2865755" y="1537462"/>
                  </a:lnTo>
                  <a:lnTo>
                    <a:pt x="2858643" y="1533271"/>
                  </a:lnTo>
                  <a:lnTo>
                    <a:pt x="2851658" y="1535176"/>
                  </a:lnTo>
                  <a:lnTo>
                    <a:pt x="2844800" y="1536954"/>
                  </a:lnTo>
                  <a:lnTo>
                    <a:pt x="2840609" y="1544066"/>
                  </a:lnTo>
                  <a:lnTo>
                    <a:pt x="2842514" y="1550924"/>
                  </a:lnTo>
                  <a:lnTo>
                    <a:pt x="2853220" y="1591741"/>
                  </a:lnTo>
                  <a:lnTo>
                    <a:pt x="2174748" y="913257"/>
                  </a:lnTo>
                  <a:lnTo>
                    <a:pt x="2156460" y="931545"/>
                  </a:lnTo>
                  <a:lnTo>
                    <a:pt x="2834932" y="1610029"/>
                  </a:lnTo>
                  <a:lnTo>
                    <a:pt x="2794127" y="1599311"/>
                  </a:lnTo>
                  <a:lnTo>
                    <a:pt x="2787269" y="1597406"/>
                  </a:lnTo>
                  <a:lnTo>
                    <a:pt x="2780157" y="1601597"/>
                  </a:lnTo>
                  <a:lnTo>
                    <a:pt x="2778379" y="1608455"/>
                  </a:lnTo>
                  <a:lnTo>
                    <a:pt x="2776474" y="1615440"/>
                  </a:lnTo>
                  <a:lnTo>
                    <a:pt x="2780665" y="1622552"/>
                  </a:lnTo>
                  <a:lnTo>
                    <a:pt x="2896108" y="165290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60056" y="627634"/>
            <a:ext cx="748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ar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ing  </a:t>
            </a:r>
            <a:r>
              <a:rPr sz="1800" spc="-20" dirty="0">
                <a:latin typeface="Calibri"/>
                <a:cs typeface="Calibri"/>
              </a:rPr>
              <a:t>state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57671" y="1883790"/>
            <a:ext cx="936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Suc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sor  </a:t>
            </a:r>
            <a:r>
              <a:rPr sz="1800" spc="-20" dirty="0">
                <a:latin typeface="Calibri"/>
                <a:cs typeface="Calibri"/>
              </a:rPr>
              <a:t>state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1123" y="1426590"/>
            <a:ext cx="622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Ac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0523" y="4932426"/>
            <a:ext cx="48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Goal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96484" y="2157920"/>
            <a:ext cx="3761740" cy="2731135"/>
            <a:chOff x="5396484" y="2157920"/>
            <a:chExt cx="3761740" cy="2731135"/>
          </a:xfrm>
        </p:grpSpPr>
        <p:sp>
          <p:nvSpPr>
            <p:cNvPr id="18" name="object 18"/>
            <p:cNvSpPr/>
            <p:nvPr/>
          </p:nvSpPr>
          <p:spPr>
            <a:xfrm>
              <a:off x="7186422" y="21709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86422" y="21709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3022" y="312953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53022" y="3129533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  <a:path w="1143000" h="304800">
                  <a:moveTo>
                    <a:pt x="838200" y="152400"/>
                  </a:moveTo>
                  <a:lnTo>
                    <a:pt x="845966" y="104217"/>
                  </a:lnTo>
                  <a:lnTo>
                    <a:pt x="867594" y="62380"/>
                  </a:lnTo>
                  <a:lnTo>
                    <a:pt x="900580" y="29394"/>
                  </a:lnTo>
                  <a:lnTo>
                    <a:pt x="942417" y="7766"/>
                  </a:lnTo>
                  <a:lnTo>
                    <a:pt x="990600" y="0"/>
                  </a:lnTo>
                  <a:lnTo>
                    <a:pt x="1038782" y="7766"/>
                  </a:lnTo>
                  <a:lnTo>
                    <a:pt x="1080619" y="29394"/>
                  </a:lnTo>
                  <a:lnTo>
                    <a:pt x="1113605" y="62380"/>
                  </a:lnTo>
                  <a:lnTo>
                    <a:pt x="1135233" y="104217"/>
                  </a:lnTo>
                  <a:lnTo>
                    <a:pt x="1143000" y="152400"/>
                  </a:lnTo>
                  <a:lnTo>
                    <a:pt x="1135233" y="200582"/>
                  </a:lnTo>
                  <a:lnTo>
                    <a:pt x="1113605" y="242419"/>
                  </a:lnTo>
                  <a:lnTo>
                    <a:pt x="1080619" y="275405"/>
                  </a:lnTo>
                  <a:lnTo>
                    <a:pt x="1038782" y="297033"/>
                  </a:lnTo>
                  <a:lnTo>
                    <a:pt x="990600" y="304800"/>
                  </a:lnTo>
                  <a:lnTo>
                    <a:pt x="942417" y="297033"/>
                  </a:lnTo>
                  <a:lnTo>
                    <a:pt x="900580" y="275405"/>
                  </a:lnTo>
                  <a:lnTo>
                    <a:pt x="867594" y="242419"/>
                  </a:lnTo>
                  <a:lnTo>
                    <a:pt x="845966" y="200582"/>
                  </a:lnTo>
                  <a:lnTo>
                    <a:pt x="83820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10222" y="38473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10222" y="38473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58022" y="21709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24622" y="2170937"/>
              <a:ext cx="990600" cy="1295400"/>
            </a:xfrm>
            <a:custGeom>
              <a:avLst/>
              <a:gdLst/>
              <a:ahLst/>
              <a:cxnLst/>
              <a:rect l="l" t="t" r="r" b="b"/>
              <a:pathLst>
                <a:path w="990600" h="1295400">
                  <a:moveTo>
                    <a:pt x="533400" y="152400"/>
                  </a:moveTo>
                  <a:lnTo>
                    <a:pt x="541166" y="104217"/>
                  </a:lnTo>
                  <a:lnTo>
                    <a:pt x="562794" y="62380"/>
                  </a:lnTo>
                  <a:lnTo>
                    <a:pt x="595780" y="29394"/>
                  </a:lnTo>
                  <a:lnTo>
                    <a:pt x="637617" y="7766"/>
                  </a:lnTo>
                  <a:lnTo>
                    <a:pt x="685800" y="0"/>
                  </a:lnTo>
                  <a:lnTo>
                    <a:pt x="733982" y="7766"/>
                  </a:lnTo>
                  <a:lnTo>
                    <a:pt x="775819" y="29394"/>
                  </a:lnTo>
                  <a:lnTo>
                    <a:pt x="808805" y="62380"/>
                  </a:lnTo>
                  <a:lnTo>
                    <a:pt x="830433" y="104217"/>
                  </a:lnTo>
                  <a:lnTo>
                    <a:pt x="838200" y="152400"/>
                  </a:lnTo>
                  <a:lnTo>
                    <a:pt x="830433" y="200582"/>
                  </a:lnTo>
                  <a:lnTo>
                    <a:pt x="808805" y="242419"/>
                  </a:lnTo>
                  <a:lnTo>
                    <a:pt x="775819" y="275405"/>
                  </a:lnTo>
                  <a:lnTo>
                    <a:pt x="733982" y="297033"/>
                  </a:lnTo>
                  <a:lnTo>
                    <a:pt x="685800" y="304800"/>
                  </a:lnTo>
                  <a:lnTo>
                    <a:pt x="637617" y="297033"/>
                  </a:lnTo>
                  <a:lnTo>
                    <a:pt x="595780" y="275405"/>
                  </a:lnTo>
                  <a:lnTo>
                    <a:pt x="562794" y="242419"/>
                  </a:lnTo>
                  <a:lnTo>
                    <a:pt x="541166" y="200582"/>
                  </a:lnTo>
                  <a:lnTo>
                    <a:pt x="533400" y="152400"/>
                  </a:lnTo>
                  <a:close/>
                </a:path>
                <a:path w="990600" h="1295400">
                  <a:moveTo>
                    <a:pt x="0" y="1143000"/>
                  </a:moveTo>
                  <a:lnTo>
                    <a:pt x="7766" y="1094817"/>
                  </a:lnTo>
                  <a:lnTo>
                    <a:pt x="29394" y="1052980"/>
                  </a:lnTo>
                  <a:lnTo>
                    <a:pt x="62380" y="1019994"/>
                  </a:lnTo>
                  <a:lnTo>
                    <a:pt x="104217" y="998366"/>
                  </a:lnTo>
                  <a:lnTo>
                    <a:pt x="152400" y="990600"/>
                  </a:lnTo>
                  <a:lnTo>
                    <a:pt x="200582" y="998366"/>
                  </a:lnTo>
                  <a:lnTo>
                    <a:pt x="242419" y="1019994"/>
                  </a:lnTo>
                  <a:lnTo>
                    <a:pt x="275405" y="1052980"/>
                  </a:lnTo>
                  <a:lnTo>
                    <a:pt x="297033" y="1094817"/>
                  </a:lnTo>
                  <a:lnTo>
                    <a:pt x="304800" y="1143000"/>
                  </a:lnTo>
                  <a:lnTo>
                    <a:pt x="297033" y="1191182"/>
                  </a:lnTo>
                  <a:lnTo>
                    <a:pt x="275405" y="1233019"/>
                  </a:lnTo>
                  <a:lnTo>
                    <a:pt x="242419" y="1266005"/>
                  </a:lnTo>
                  <a:lnTo>
                    <a:pt x="200582" y="1287633"/>
                  </a:lnTo>
                  <a:lnTo>
                    <a:pt x="152400" y="1295400"/>
                  </a:lnTo>
                  <a:lnTo>
                    <a:pt x="104217" y="1287633"/>
                  </a:lnTo>
                  <a:lnTo>
                    <a:pt x="62380" y="1266005"/>
                  </a:lnTo>
                  <a:lnTo>
                    <a:pt x="29394" y="1233019"/>
                  </a:lnTo>
                  <a:lnTo>
                    <a:pt x="7766" y="1191182"/>
                  </a:lnTo>
                  <a:lnTo>
                    <a:pt x="0" y="1143000"/>
                  </a:lnTo>
                  <a:close/>
                </a:path>
                <a:path w="990600" h="1295400">
                  <a:moveTo>
                    <a:pt x="685800" y="1143000"/>
                  </a:moveTo>
                  <a:lnTo>
                    <a:pt x="693566" y="1094817"/>
                  </a:lnTo>
                  <a:lnTo>
                    <a:pt x="715194" y="1052980"/>
                  </a:lnTo>
                  <a:lnTo>
                    <a:pt x="748180" y="1019994"/>
                  </a:lnTo>
                  <a:lnTo>
                    <a:pt x="790017" y="998366"/>
                  </a:lnTo>
                  <a:lnTo>
                    <a:pt x="838200" y="990600"/>
                  </a:lnTo>
                  <a:lnTo>
                    <a:pt x="886382" y="998366"/>
                  </a:lnTo>
                  <a:lnTo>
                    <a:pt x="928219" y="1019994"/>
                  </a:lnTo>
                  <a:lnTo>
                    <a:pt x="961205" y="1052980"/>
                  </a:lnTo>
                  <a:lnTo>
                    <a:pt x="982833" y="1094817"/>
                  </a:lnTo>
                  <a:lnTo>
                    <a:pt x="990600" y="1143000"/>
                  </a:lnTo>
                  <a:lnTo>
                    <a:pt x="982833" y="1191182"/>
                  </a:lnTo>
                  <a:lnTo>
                    <a:pt x="961205" y="1233019"/>
                  </a:lnTo>
                  <a:lnTo>
                    <a:pt x="928219" y="1266005"/>
                  </a:lnTo>
                  <a:lnTo>
                    <a:pt x="886382" y="1287633"/>
                  </a:lnTo>
                  <a:lnTo>
                    <a:pt x="838200" y="1295400"/>
                  </a:lnTo>
                  <a:lnTo>
                    <a:pt x="790017" y="1287633"/>
                  </a:lnTo>
                  <a:lnTo>
                    <a:pt x="748180" y="1266005"/>
                  </a:lnTo>
                  <a:lnTo>
                    <a:pt x="715194" y="1233019"/>
                  </a:lnTo>
                  <a:lnTo>
                    <a:pt x="693566" y="1191182"/>
                  </a:lnTo>
                  <a:lnTo>
                    <a:pt x="685800" y="11430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6484" y="3208019"/>
              <a:ext cx="3747515" cy="168097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38394" y="3243849"/>
              <a:ext cx="3706495" cy="1574165"/>
            </a:xfrm>
            <a:custGeom>
              <a:avLst/>
              <a:gdLst/>
              <a:ahLst/>
              <a:cxnLst/>
              <a:rect l="l" t="t" r="r" b="b"/>
              <a:pathLst>
                <a:path w="3706495" h="1574164">
                  <a:moveTo>
                    <a:pt x="3706367" y="75294"/>
                  </a:moveTo>
                  <a:lnTo>
                    <a:pt x="3644993" y="70908"/>
                  </a:lnTo>
                  <a:lnTo>
                    <a:pt x="3605933" y="69445"/>
                  </a:lnTo>
                  <a:lnTo>
                    <a:pt x="3562183" y="68384"/>
                  </a:lnTo>
                  <a:lnTo>
                    <a:pt x="3514414" y="67660"/>
                  </a:lnTo>
                  <a:lnTo>
                    <a:pt x="3463296" y="67211"/>
                  </a:lnTo>
                  <a:lnTo>
                    <a:pt x="3409498" y="66973"/>
                  </a:lnTo>
                  <a:lnTo>
                    <a:pt x="3353690" y="66881"/>
                  </a:lnTo>
                  <a:lnTo>
                    <a:pt x="3296543" y="66873"/>
                  </a:lnTo>
                  <a:lnTo>
                    <a:pt x="3238725" y="66884"/>
                  </a:lnTo>
                  <a:lnTo>
                    <a:pt x="3180908" y="66852"/>
                  </a:lnTo>
                  <a:lnTo>
                    <a:pt x="3123761" y="66711"/>
                  </a:lnTo>
                  <a:lnTo>
                    <a:pt x="3067953" y="66400"/>
                  </a:lnTo>
                  <a:lnTo>
                    <a:pt x="3014155" y="65853"/>
                  </a:lnTo>
                  <a:lnTo>
                    <a:pt x="2963036" y="65007"/>
                  </a:lnTo>
                  <a:lnTo>
                    <a:pt x="2915992" y="62725"/>
                  </a:lnTo>
                  <a:lnTo>
                    <a:pt x="2867932" y="58174"/>
                  </a:lnTo>
                  <a:lnTo>
                    <a:pt x="2819091" y="51869"/>
                  </a:lnTo>
                  <a:lnTo>
                    <a:pt x="2769703" y="44324"/>
                  </a:lnTo>
                  <a:lnTo>
                    <a:pt x="2720002" y="36054"/>
                  </a:lnTo>
                  <a:lnTo>
                    <a:pt x="2670223" y="27572"/>
                  </a:lnTo>
                  <a:lnTo>
                    <a:pt x="2620600" y="19393"/>
                  </a:lnTo>
                  <a:lnTo>
                    <a:pt x="2571369" y="12033"/>
                  </a:lnTo>
                  <a:lnTo>
                    <a:pt x="2522762" y="6004"/>
                  </a:lnTo>
                  <a:lnTo>
                    <a:pt x="2475014" y="1821"/>
                  </a:lnTo>
                  <a:lnTo>
                    <a:pt x="2428361" y="0"/>
                  </a:lnTo>
                  <a:lnTo>
                    <a:pt x="2383035" y="1053"/>
                  </a:lnTo>
                  <a:lnTo>
                    <a:pt x="2339273" y="5496"/>
                  </a:lnTo>
                  <a:lnTo>
                    <a:pt x="2297307" y="13843"/>
                  </a:lnTo>
                  <a:lnTo>
                    <a:pt x="2257374" y="26608"/>
                  </a:lnTo>
                  <a:lnTo>
                    <a:pt x="2219705" y="44306"/>
                  </a:lnTo>
                  <a:lnTo>
                    <a:pt x="2186602" y="65634"/>
                  </a:lnTo>
                  <a:lnTo>
                    <a:pt x="2155752" y="91091"/>
                  </a:lnTo>
                  <a:lnTo>
                    <a:pt x="2126911" y="120305"/>
                  </a:lnTo>
                  <a:lnTo>
                    <a:pt x="2099832" y="152904"/>
                  </a:lnTo>
                  <a:lnTo>
                    <a:pt x="2074270" y="188516"/>
                  </a:lnTo>
                  <a:lnTo>
                    <a:pt x="2049979" y="226770"/>
                  </a:lnTo>
                  <a:lnTo>
                    <a:pt x="2026714" y="267292"/>
                  </a:lnTo>
                  <a:lnTo>
                    <a:pt x="2004228" y="309712"/>
                  </a:lnTo>
                  <a:lnTo>
                    <a:pt x="1982277" y="353657"/>
                  </a:lnTo>
                  <a:lnTo>
                    <a:pt x="1960614" y="398756"/>
                  </a:lnTo>
                  <a:lnTo>
                    <a:pt x="1938994" y="444636"/>
                  </a:lnTo>
                  <a:lnTo>
                    <a:pt x="1917171" y="490926"/>
                  </a:lnTo>
                  <a:lnTo>
                    <a:pt x="1894899" y="537253"/>
                  </a:lnTo>
                  <a:lnTo>
                    <a:pt x="1871934" y="583246"/>
                  </a:lnTo>
                  <a:lnTo>
                    <a:pt x="1848028" y="628533"/>
                  </a:lnTo>
                  <a:lnTo>
                    <a:pt x="1822937" y="672742"/>
                  </a:lnTo>
                  <a:lnTo>
                    <a:pt x="1796414" y="715501"/>
                  </a:lnTo>
                  <a:lnTo>
                    <a:pt x="1773722" y="750394"/>
                  </a:lnTo>
                  <a:lnTo>
                    <a:pt x="1749921" y="787046"/>
                  </a:lnTo>
                  <a:lnTo>
                    <a:pt x="1725025" y="825205"/>
                  </a:lnTo>
                  <a:lnTo>
                    <a:pt x="1699047" y="864615"/>
                  </a:lnTo>
                  <a:lnTo>
                    <a:pt x="1672000" y="905023"/>
                  </a:lnTo>
                  <a:lnTo>
                    <a:pt x="1643897" y="946173"/>
                  </a:lnTo>
                  <a:lnTo>
                    <a:pt x="1614753" y="987813"/>
                  </a:lnTo>
                  <a:lnTo>
                    <a:pt x="1584579" y="1029687"/>
                  </a:lnTo>
                  <a:lnTo>
                    <a:pt x="1553389" y="1071541"/>
                  </a:lnTo>
                  <a:lnTo>
                    <a:pt x="1521196" y="1113121"/>
                  </a:lnTo>
                  <a:lnTo>
                    <a:pt x="1488013" y="1154172"/>
                  </a:lnTo>
                  <a:lnTo>
                    <a:pt x="1453854" y="1194440"/>
                  </a:lnTo>
                  <a:lnTo>
                    <a:pt x="1418731" y="1233671"/>
                  </a:lnTo>
                  <a:lnTo>
                    <a:pt x="1382658" y="1271611"/>
                  </a:lnTo>
                  <a:lnTo>
                    <a:pt x="1345648" y="1308005"/>
                  </a:lnTo>
                  <a:lnTo>
                    <a:pt x="1307714" y="1342598"/>
                  </a:lnTo>
                  <a:lnTo>
                    <a:pt x="1268869" y="1375137"/>
                  </a:lnTo>
                  <a:lnTo>
                    <a:pt x="1229127" y="1405367"/>
                  </a:lnTo>
                  <a:lnTo>
                    <a:pt x="1188500" y="1433034"/>
                  </a:lnTo>
                  <a:lnTo>
                    <a:pt x="1147002" y="1457883"/>
                  </a:lnTo>
                  <a:lnTo>
                    <a:pt x="1104646" y="1479660"/>
                  </a:lnTo>
                  <a:lnTo>
                    <a:pt x="805761" y="1552084"/>
                  </a:lnTo>
                  <a:lnTo>
                    <a:pt x="440070" y="1573847"/>
                  </a:lnTo>
                  <a:lnTo>
                    <a:pt x="130506" y="1569154"/>
                  </a:lnTo>
                  <a:lnTo>
                    <a:pt x="0" y="1562210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08723" y="4486782"/>
            <a:ext cx="767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783068" y="1243583"/>
            <a:ext cx="407034" cy="1245235"/>
            <a:chOff x="7783068" y="1243583"/>
            <a:chExt cx="407034" cy="1245235"/>
          </a:xfrm>
        </p:grpSpPr>
        <p:sp>
          <p:nvSpPr>
            <p:cNvPr id="30" name="object 30"/>
            <p:cNvSpPr/>
            <p:nvPr/>
          </p:nvSpPr>
          <p:spPr>
            <a:xfrm>
              <a:off x="7872222" y="21709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72222" y="21709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35595" y="1559686"/>
              <a:ext cx="135890" cy="611505"/>
            </a:xfrm>
            <a:custGeom>
              <a:avLst/>
              <a:gdLst/>
              <a:ahLst/>
              <a:cxnLst/>
              <a:rect l="l" t="t" r="r" b="b"/>
              <a:pathLst>
                <a:path w="135890" h="611505">
                  <a:moveTo>
                    <a:pt x="29082" y="499617"/>
                  </a:moveTo>
                  <a:lnTo>
                    <a:pt x="23368" y="504063"/>
                  </a:lnTo>
                  <a:lnTo>
                    <a:pt x="17652" y="508380"/>
                  </a:lnTo>
                  <a:lnTo>
                    <a:pt x="16636" y="516509"/>
                  </a:lnTo>
                  <a:lnTo>
                    <a:pt x="20954" y="522224"/>
                  </a:lnTo>
                  <a:lnTo>
                    <a:pt x="89026" y="611251"/>
                  </a:lnTo>
                  <a:lnTo>
                    <a:pt x="99230" y="587375"/>
                  </a:lnTo>
                  <a:lnTo>
                    <a:pt x="73025" y="587375"/>
                  </a:lnTo>
                  <a:lnTo>
                    <a:pt x="67095" y="539950"/>
                  </a:lnTo>
                  <a:lnTo>
                    <a:pt x="41528" y="506475"/>
                  </a:lnTo>
                  <a:lnTo>
                    <a:pt x="37210" y="500761"/>
                  </a:lnTo>
                  <a:lnTo>
                    <a:pt x="29082" y="499617"/>
                  </a:lnTo>
                  <a:close/>
                </a:path>
                <a:path w="135890" h="611505">
                  <a:moveTo>
                    <a:pt x="67095" y="539950"/>
                  </a:moveTo>
                  <a:lnTo>
                    <a:pt x="73025" y="587375"/>
                  </a:lnTo>
                  <a:lnTo>
                    <a:pt x="98678" y="584200"/>
                  </a:lnTo>
                  <a:lnTo>
                    <a:pt x="98250" y="580771"/>
                  </a:lnTo>
                  <a:lnTo>
                    <a:pt x="73913" y="580771"/>
                  </a:lnTo>
                  <a:lnTo>
                    <a:pt x="82640" y="560303"/>
                  </a:lnTo>
                  <a:lnTo>
                    <a:pt x="67095" y="539950"/>
                  </a:lnTo>
                  <a:close/>
                </a:path>
                <a:path w="135890" h="611505">
                  <a:moveTo>
                    <a:pt x="119760" y="488314"/>
                  </a:moveTo>
                  <a:lnTo>
                    <a:pt x="112140" y="491363"/>
                  </a:lnTo>
                  <a:lnTo>
                    <a:pt x="109220" y="497966"/>
                  </a:lnTo>
                  <a:lnTo>
                    <a:pt x="92733" y="536633"/>
                  </a:lnTo>
                  <a:lnTo>
                    <a:pt x="98678" y="584200"/>
                  </a:lnTo>
                  <a:lnTo>
                    <a:pt x="73025" y="587375"/>
                  </a:lnTo>
                  <a:lnTo>
                    <a:pt x="99230" y="587375"/>
                  </a:lnTo>
                  <a:lnTo>
                    <a:pt x="133096" y="508126"/>
                  </a:lnTo>
                  <a:lnTo>
                    <a:pt x="135889" y="501523"/>
                  </a:lnTo>
                  <a:lnTo>
                    <a:pt x="132841" y="493902"/>
                  </a:lnTo>
                  <a:lnTo>
                    <a:pt x="119760" y="488314"/>
                  </a:lnTo>
                  <a:close/>
                </a:path>
                <a:path w="135890" h="611505">
                  <a:moveTo>
                    <a:pt x="82640" y="560303"/>
                  </a:moveTo>
                  <a:lnTo>
                    <a:pt x="73913" y="580771"/>
                  </a:lnTo>
                  <a:lnTo>
                    <a:pt x="96138" y="577976"/>
                  </a:lnTo>
                  <a:lnTo>
                    <a:pt x="82640" y="560303"/>
                  </a:lnTo>
                  <a:close/>
                </a:path>
                <a:path w="135890" h="611505">
                  <a:moveTo>
                    <a:pt x="92733" y="536633"/>
                  </a:moveTo>
                  <a:lnTo>
                    <a:pt x="82640" y="560303"/>
                  </a:lnTo>
                  <a:lnTo>
                    <a:pt x="96138" y="577976"/>
                  </a:lnTo>
                  <a:lnTo>
                    <a:pt x="73913" y="580771"/>
                  </a:lnTo>
                  <a:lnTo>
                    <a:pt x="98250" y="580771"/>
                  </a:lnTo>
                  <a:lnTo>
                    <a:pt x="92733" y="536633"/>
                  </a:lnTo>
                  <a:close/>
                </a:path>
                <a:path w="135890" h="611505">
                  <a:moveTo>
                    <a:pt x="25653" y="0"/>
                  </a:moveTo>
                  <a:lnTo>
                    <a:pt x="0" y="3301"/>
                  </a:lnTo>
                  <a:lnTo>
                    <a:pt x="67095" y="539950"/>
                  </a:lnTo>
                  <a:lnTo>
                    <a:pt x="82640" y="560303"/>
                  </a:lnTo>
                  <a:lnTo>
                    <a:pt x="92733" y="536633"/>
                  </a:lnTo>
                  <a:lnTo>
                    <a:pt x="25653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96022" y="12565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96022" y="12565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5953125" cy="3286125"/>
            <a:chOff x="909827" y="2586227"/>
            <a:chExt cx="59531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3827" y="3576827"/>
              <a:ext cx="237744" cy="16154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355975" y="3600069"/>
            <a:ext cx="1205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(3)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6867525" cy="3286125"/>
            <a:chOff x="909827" y="2586227"/>
            <a:chExt cx="68675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8027" y="4491227"/>
              <a:ext cx="237744" cy="1615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55975" y="3600069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(6,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7)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6867525" cy="3286125"/>
            <a:chOff x="909827" y="2586227"/>
            <a:chExt cx="6867525" cy="328612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96028" y="5634228"/>
            <a:ext cx="237744" cy="161544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3355975" y="3600069"/>
            <a:ext cx="189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(12,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13,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7)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197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h-F</a:t>
            </a:r>
            <a:r>
              <a:rPr spc="-30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39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</a:t>
            </a:r>
            <a:r>
              <a:rPr sz="2800" spc="-10" dirty="0">
                <a:solidFill>
                  <a:srgbClr val="3366FF"/>
                </a:solidFill>
                <a:latin typeface="Calibri"/>
                <a:cs typeface="Calibri"/>
              </a:rPr>
              <a:t>front</a:t>
            </a:r>
            <a:r>
              <a:rPr sz="2800" spc="2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9827" y="2586227"/>
            <a:ext cx="6867525" cy="3301365"/>
            <a:chOff x="909827" y="2586227"/>
            <a:chExt cx="6867525" cy="330136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42534" y="4687188"/>
              <a:ext cx="880110" cy="968375"/>
            </a:xfrm>
            <a:custGeom>
              <a:avLst/>
              <a:gdLst/>
              <a:ahLst/>
              <a:cxnLst/>
              <a:rect l="l" t="t" r="r" b="b"/>
              <a:pathLst>
                <a:path w="880110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880110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12"/>
                  </a:lnTo>
                  <a:lnTo>
                    <a:pt x="195119" y="33480"/>
                  </a:lnTo>
                  <a:lnTo>
                    <a:pt x="158787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7800" y="4495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5362" y="5639561"/>
              <a:ext cx="228599" cy="228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325362" y="5639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06"/>
                  </a:lnTo>
                  <a:lnTo>
                    <a:pt x="33480" y="33475"/>
                  </a:lnTo>
                  <a:lnTo>
                    <a:pt x="69812" y="8981"/>
                  </a:lnTo>
                  <a:lnTo>
                    <a:pt x="114300" y="0"/>
                  </a:lnTo>
                  <a:lnTo>
                    <a:pt x="158787" y="8981"/>
                  </a:lnTo>
                  <a:lnTo>
                    <a:pt x="195119" y="33475"/>
                  </a:lnTo>
                  <a:lnTo>
                    <a:pt x="219616" y="69806"/>
                  </a:lnTo>
                  <a:lnTo>
                    <a:pt x="228599" y="114300"/>
                  </a:lnTo>
                  <a:lnTo>
                    <a:pt x="219616" y="158793"/>
                  </a:lnTo>
                  <a:lnTo>
                    <a:pt x="195119" y="195124"/>
                  </a:lnTo>
                  <a:lnTo>
                    <a:pt x="158787" y="219618"/>
                  </a:lnTo>
                  <a:lnTo>
                    <a:pt x="114300" y="228600"/>
                  </a:lnTo>
                  <a:lnTo>
                    <a:pt x="69812" y="219618"/>
                  </a:lnTo>
                  <a:lnTo>
                    <a:pt x="33480" y="195124"/>
                  </a:lnTo>
                  <a:lnTo>
                    <a:pt x="8983" y="158793"/>
                  </a:lnTo>
                  <a:lnTo>
                    <a:pt x="0" y="114300"/>
                  </a:lnTo>
                  <a:close/>
                </a:path>
              </a:pathLst>
            </a:custGeom>
            <a:ln w="38100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86628" y="5634228"/>
            <a:ext cx="237744" cy="161544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3355975" y="3600069"/>
            <a:ext cx="1548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(13,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7)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1628" y="2510027"/>
            <a:ext cx="237744" cy="16154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355975" y="3600069"/>
            <a:ext cx="1205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8870" y="5945225"/>
            <a:ext cx="464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975" y="3600069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(2,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8027" y="34244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975" y="3600069"/>
            <a:ext cx="165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(3,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4,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5)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39028" y="34244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975" y="3600069"/>
            <a:ext cx="1886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(4,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5,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6,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7)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9827" y="43388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975" y="3600069"/>
            <a:ext cx="2113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(5,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6,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7, 8,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9)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38627" y="43388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975" y="3600069"/>
            <a:ext cx="25723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(6,</a:t>
            </a:r>
            <a:r>
              <a:rPr sz="1800" b="1" spc="-5" dirty="0">
                <a:latin typeface="Calibri"/>
                <a:cs typeface="Calibri"/>
              </a:rPr>
              <a:t> 7, 8, 9, 10, 11)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tabLst>
                <a:tab pos="2404745" algn="l"/>
              </a:tabLst>
            </a:pPr>
            <a:r>
              <a:rPr sz="1800" dirty="0">
                <a:latin typeface="Calibri"/>
                <a:cs typeface="Calibri"/>
              </a:rPr>
              <a:t>5	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05628" y="43388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2385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2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Recap:</a:t>
            </a:r>
            <a:r>
              <a:rPr spc="-235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329417"/>
            <a:ext cx="4011295" cy="330707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b="1" spc="-5" dirty="0">
                <a:latin typeface="Calibri"/>
                <a:cs typeface="Calibri"/>
              </a:rPr>
              <a:t>Given: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2800" b="1" spc="-5" dirty="0">
                <a:solidFill>
                  <a:srgbClr val="CC0099"/>
                </a:solidFill>
                <a:latin typeface="Calibri"/>
                <a:cs typeface="Calibri"/>
              </a:rPr>
              <a:t>Initial</a:t>
            </a:r>
            <a:r>
              <a:rPr sz="2800" b="1" spc="-1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C0099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469900" marR="1022350">
              <a:lnSpc>
                <a:spcPct val="12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CC0099"/>
                </a:solidFill>
                <a:latin typeface="Calibri"/>
                <a:cs typeface="Calibri"/>
              </a:rPr>
              <a:t>Actions </a:t>
            </a:r>
            <a:r>
              <a:rPr sz="2800" b="1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0099"/>
                </a:solidFill>
                <a:latin typeface="Calibri"/>
                <a:cs typeface="Calibri"/>
              </a:rPr>
              <a:t>Transition model </a:t>
            </a:r>
            <a:r>
              <a:rPr sz="2800" b="1" spc="-62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C0099"/>
                </a:solidFill>
                <a:latin typeface="Calibri"/>
                <a:cs typeface="Calibri"/>
              </a:rPr>
              <a:t>Goal</a:t>
            </a:r>
            <a:r>
              <a:rPr sz="2800" b="1" spc="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0099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70"/>
              </a:spcBef>
            </a:pPr>
            <a:r>
              <a:rPr sz="2800" b="1" spc="-10" dirty="0">
                <a:solidFill>
                  <a:srgbClr val="CC0099"/>
                </a:solidFill>
                <a:latin typeface="Calibri"/>
                <a:cs typeface="Calibri"/>
              </a:rPr>
              <a:t>Path</a:t>
            </a:r>
            <a:r>
              <a:rPr sz="2800" b="1" spc="-1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0099"/>
                </a:solidFill>
                <a:latin typeface="Calibri"/>
                <a:cs typeface="Calibri"/>
              </a:rPr>
              <a:t>cost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b="1" dirty="0">
                <a:latin typeface="Calibri"/>
                <a:cs typeface="Calibri"/>
              </a:rPr>
              <a:t>How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find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optimal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solution?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975" y="3600069"/>
            <a:ext cx="303149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(7, </a:t>
            </a:r>
            <a:r>
              <a:rPr sz="1800" b="1" spc="-5" dirty="0">
                <a:latin typeface="Calibri"/>
                <a:cs typeface="Calibri"/>
              </a:rPr>
              <a:t>8, 9, 10,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11, 12, 13)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tabLst>
                <a:tab pos="2404745" algn="l"/>
              </a:tabLst>
            </a:pPr>
            <a:r>
              <a:rPr sz="1800" dirty="0">
                <a:latin typeface="Calibri"/>
                <a:cs typeface="Calibri"/>
              </a:rPr>
              <a:t>5	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58228" y="43388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975" y="3600069"/>
            <a:ext cx="31349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(8, </a:t>
            </a:r>
            <a:r>
              <a:rPr sz="1800" b="1" spc="-5" dirty="0">
                <a:latin typeface="Calibri"/>
                <a:cs typeface="Calibri"/>
              </a:rPr>
              <a:t>9, 10,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11, 12,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13, 14,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15)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480"/>
              </a:spcBef>
              <a:tabLst>
                <a:tab pos="2404745" algn="l"/>
              </a:tabLst>
            </a:pPr>
            <a:r>
              <a:rPr sz="1800" dirty="0">
                <a:latin typeface="Calibri"/>
                <a:cs typeface="Calibri"/>
              </a:rPr>
              <a:t>5	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719" y="56342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975" y="3600069"/>
            <a:ext cx="3262629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(9,</a:t>
            </a:r>
            <a:r>
              <a:rPr sz="1800" b="1" spc="-5" dirty="0">
                <a:latin typeface="Calibri"/>
                <a:cs typeface="Calibri"/>
              </a:rPr>
              <a:t> 10, 11,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12, 13, </a:t>
            </a:r>
            <a:r>
              <a:rPr sz="1800" b="1" dirty="0">
                <a:latin typeface="Calibri"/>
                <a:cs typeface="Calibri"/>
              </a:rPr>
              <a:t>14,</a:t>
            </a:r>
            <a:r>
              <a:rPr sz="1800" b="1" spc="-5" dirty="0">
                <a:latin typeface="Calibri"/>
                <a:cs typeface="Calibri"/>
              </a:rPr>
              <a:t> 15)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tabLst>
                <a:tab pos="2404745" algn="l"/>
              </a:tabLst>
            </a:pPr>
            <a:r>
              <a:rPr sz="1800" dirty="0">
                <a:latin typeface="Calibri"/>
                <a:cs typeface="Calibri"/>
              </a:rPr>
              <a:t>5	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3227" y="56342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975" y="3600069"/>
            <a:ext cx="30359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(10,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11, 12, 13,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14, 15)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tabLst>
                <a:tab pos="2404745" algn="l"/>
              </a:tabLst>
            </a:pPr>
            <a:r>
              <a:rPr sz="1800" dirty="0">
                <a:latin typeface="Calibri"/>
                <a:cs typeface="Calibri"/>
              </a:rPr>
              <a:t>5	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57627" y="56342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975" y="3600069"/>
            <a:ext cx="269240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(11, 12, 13, 14, 15)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tabLst>
                <a:tab pos="2404745" algn="l"/>
              </a:tabLst>
            </a:pPr>
            <a:r>
              <a:rPr sz="1800" dirty="0">
                <a:latin typeface="Calibri"/>
                <a:cs typeface="Calibri"/>
              </a:rPr>
              <a:t>5	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72028" y="56342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286125"/>
            <a:chOff x="909827" y="2586227"/>
            <a:chExt cx="74009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975" y="3600069"/>
            <a:ext cx="234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(12, 13,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14,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15)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96028" y="56342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03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th-</a:t>
            </a:r>
            <a:r>
              <a:rPr spc="-305" dirty="0"/>
              <a:t>F</a:t>
            </a:r>
            <a:r>
              <a:rPr spc="-315" dirty="0"/>
              <a:t>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259" y="1610309"/>
            <a:ext cx="7216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New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inserted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at the end</a:t>
            </a:r>
            <a:r>
              <a:rPr sz="2800" spc="1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FRINGE.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4175" y="238061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9827" y="2586227"/>
            <a:ext cx="7400925" cy="3301365"/>
            <a:chOff x="909827" y="2586227"/>
            <a:chExt cx="7400925" cy="3301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7" y="3500627"/>
              <a:ext cx="237744" cy="2377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8503" y="2737357"/>
              <a:ext cx="1913889" cy="833755"/>
            </a:xfrm>
            <a:custGeom>
              <a:avLst/>
              <a:gdLst/>
              <a:ahLst/>
              <a:cxnLst/>
              <a:rect l="l" t="t" r="r" b="b"/>
              <a:pathLst>
                <a:path w="1913889" h="833754">
                  <a:moveTo>
                    <a:pt x="54863" y="763651"/>
                  </a:moveTo>
                  <a:lnTo>
                    <a:pt x="0" y="828801"/>
                  </a:lnTo>
                  <a:lnTo>
                    <a:pt x="85089" y="833627"/>
                  </a:lnTo>
                  <a:lnTo>
                    <a:pt x="74667" y="809497"/>
                  </a:lnTo>
                  <a:lnTo>
                    <a:pt x="60832" y="809497"/>
                  </a:lnTo>
                  <a:lnTo>
                    <a:pt x="55752" y="797813"/>
                  </a:lnTo>
                  <a:lnTo>
                    <a:pt x="67445" y="792779"/>
                  </a:lnTo>
                  <a:lnTo>
                    <a:pt x="54863" y="763651"/>
                  </a:lnTo>
                  <a:close/>
                </a:path>
                <a:path w="1913889" h="833754">
                  <a:moveTo>
                    <a:pt x="67445" y="792779"/>
                  </a:moveTo>
                  <a:lnTo>
                    <a:pt x="55752" y="797813"/>
                  </a:lnTo>
                  <a:lnTo>
                    <a:pt x="60832" y="809497"/>
                  </a:lnTo>
                  <a:lnTo>
                    <a:pt x="72497" y="804475"/>
                  </a:lnTo>
                  <a:lnTo>
                    <a:pt x="67445" y="792779"/>
                  </a:lnTo>
                  <a:close/>
                </a:path>
                <a:path w="1913889" h="833754">
                  <a:moveTo>
                    <a:pt x="72497" y="804475"/>
                  </a:moveTo>
                  <a:lnTo>
                    <a:pt x="60832" y="809497"/>
                  </a:lnTo>
                  <a:lnTo>
                    <a:pt x="74667" y="809497"/>
                  </a:lnTo>
                  <a:lnTo>
                    <a:pt x="72497" y="804475"/>
                  </a:lnTo>
                  <a:close/>
                </a:path>
                <a:path w="1913889" h="833754">
                  <a:moveTo>
                    <a:pt x="1908556" y="0"/>
                  </a:moveTo>
                  <a:lnTo>
                    <a:pt x="67445" y="792779"/>
                  </a:lnTo>
                  <a:lnTo>
                    <a:pt x="72497" y="804475"/>
                  </a:lnTo>
                  <a:lnTo>
                    <a:pt x="1913635" y="11683"/>
                  </a:lnTo>
                  <a:lnTo>
                    <a:pt x="1908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4827" y="3500627"/>
              <a:ext cx="237744" cy="2377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9337" y="2763265"/>
              <a:ext cx="2014220" cy="810260"/>
            </a:xfrm>
            <a:custGeom>
              <a:avLst/>
              <a:gdLst/>
              <a:ahLst/>
              <a:cxnLst/>
              <a:rect l="l" t="t" r="r" b="b"/>
              <a:pathLst>
                <a:path w="2014220" h="810260">
                  <a:moveTo>
                    <a:pt x="1940838" y="780697"/>
                  </a:moveTo>
                  <a:lnTo>
                    <a:pt x="1929130" y="810260"/>
                  </a:lnTo>
                  <a:lnTo>
                    <a:pt x="2013965" y="802894"/>
                  </a:lnTo>
                  <a:lnTo>
                    <a:pt x="1998297" y="785368"/>
                  </a:lnTo>
                  <a:lnTo>
                    <a:pt x="1952625" y="785368"/>
                  </a:lnTo>
                  <a:lnTo>
                    <a:pt x="1940838" y="780697"/>
                  </a:lnTo>
                  <a:close/>
                </a:path>
                <a:path w="2014220" h="810260">
                  <a:moveTo>
                    <a:pt x="1945518" y="768880"/>
                  </a:moveTo>
                  <a:lnTo>
                    <a:pt x="1940838" y="780697"/>
                  </a:lnTo>
                  <a:lnTo>
                    <a:pt x="1952625" y="785368"/>
                  </a:lnTo>
                  <a:lnTo>
                    <a:pt x="1957323" y="773557"/>
                  </a:lnTo>
                  <a:lnTo>
                    <a:pt x="1945518" y="768880"/>
                  </a:lnTo>
                  <a:close/>
                </a:path>
                <a:path w="2014220" h="810260">
                  <a:moveTo>
                    <a:pt x="1957196" y="739394"/>
                  </a:moveTo>
                  <a:lnTo>
                    <a:pt x="1945518" y="768880"/>
                  </a:lnTo>
                  <a:lnTo>
                    <a:pt x="1957323" y="773557"/>
                  </a:lnTo>
                  <a:lnTo>
                    <a:pt x="1952625" y="785368"/>
                  </a:lnTo>
                  <a:lnTo>
                    <a:pt x="1998297" y="785368"/>
                  </a:lnTo>
                  <a:lnTo>
                    <a:pt x="1957196" y="739394"/>
                  </a:lnTo>
                  <a:close/>
                </a:path>
                <a:path w="2014220" h="810260">
                  <a:moveTo>
                    <a:pt x="4572" y="0"/>
                  </a:moveTo>
                  <a:lnTo>
                    <a:pt x="0" y="11684"/>
                  </a:lnTo>
                  <a:lnTo>
                    <a:pt x="1940838" y="780697"/>
                  </a:lnTo>
                  <a:lnTo>
                    <a:pt x="1945518" y="76888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4491227"/>
              <a:ext cx="237744" cy="237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5919" y="3693160"/>
              <a:ext cx="685165" cy="839469"/>
            </a:xfrm>
            <a:custGeom>
              <a:avLst/>
              <a:gdLst/>
              <a:ahLst/>
              <a:cxnLst/>
              <a:rect l="l" t="t" r="r" b="b"/>
              <a:pathLst>
                <a:path w="685164" h="839470">
                  <a:moveTo>
                    <a:pt x="18542" y="756031"/>
                  </a:moveTo>
                  <a:lnTo>
                    <a:pt x="0" y="839215"/>
                  </a:lnTo>
                  <a:lnTo>
                    <a:pt x="77597" y="804163"/>
                  </a:lnTo>
                  <a:lnTo>
                    <a:pt x="65131" y="794003"/>
                  </a:lnTo>
                  <a:lnTo>
                    <a:pt x="44957" y="794003"/>
                  </a:lnTo>
                  <a:lnTo>
                    <a:pt x="35179" y="786002"/>
                  </a:lnTo>
                  <a:lnTo>
                    <a:pt x="43208" y="776135"/>
                  </a:lnTo>
                  <a:lnTo>
                    <a:pt x="18542" y="756031"/>
                  </a:lnTo>
                  <a:close/>
                </a:path>
                <a:path w="685164" h="839470">
                  <a:moveTo>
                    <a:pt x="43208" y="776135"/>
                  </a:moveTo>
                  <a:lnTo>
                    <a:pt x="35179" y="786002"/>
                  </a:lnTo>
                  <a:lnTo>
                    <a:pt x="44957" y="794003"/>
                  </a:lnTo>
                  <a:lnTo>
                    <a:pt x="53004" y="784119"/>
                  </a:lnTo>
                  <a:lnTo>
                    <a:pt x="43208" y="776135"/>
                  </a:lnTo>
                  <a:close/>
                </a:path>
                <a:path w="685164" h="839470">
                  <a:moveTo>
                    <a:pt x="53004" y="784119"/>
                  </a:moveTo>
                  <a:lnTo>
                    <a:pt x="44957" y="794003"/>
                  </a:lnTo>
                  <a:lnTo>
                    <a:pt x="65131" y="794003"/>
                  </a:lnTo>
                  <a:lnTo>
                    <a:pt x="53004" y="784119"/>
                  </a:lnTo>
                  <a:close/>
                </a:path>
                <a:path w="685164" h="839470">
                  <a:moveTo>
                    <a:pt x="674751" y="0"/>
                  </a:moveTo>
                  <a:lnTo>
                    <a:pt x="43208" y="776135"/>
                  </a:lnTo>
                  <a:lnTo>
                    <a:pt x="53004" y="784119"/>
                  </a:lnTo>
                  <a:lnTo>
                    <a:pt x="684657" y="8127"/>
                  </a:lnTo>
                  <a:lnTo>
                    <a:pt x="6747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827" y="4491227"/>
              <a:ext cx="237744" cy="2377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03677" y="3693033"/>
              <a:ext cx="722630" cy="827405"/>
            </a:xfrm>
            <a:custGeom>
              <a:avLst/>
              <a:gdLst/>
              <a:ahLst/>
              <a:cxnLst/>
              <a:rect l="l" t="t" r="r" b="b"/>
              <a:pathLst>
                <a:path w="722630" h="827404">
                  <a:moveTo>
                    <a:pt x="667815" y="773910"/>
                  </a:moveTo>
                  <a:lnTo>
                    <a:pt x="643890" y="794766"/>
                  </a:lnTo>
                  <a:lnTo>
                    <a:pt x="722630" y="827151"/>
                  </a:lnTo>
                  <a:lnTo>
                    <a:pt x="711320" y="783463"/>
                  </a:lnTo>
                  <a:lnTo>
                    <a:pt x="676148" y="783463"/>
                  </a:lnTo>
                  <a:lnTo>
                    <a:pt x="667815" y="773910"/>
                  </a:lnTo>
                  <a:close/>
                </a:path>
                <a:path w="722630" h="827404">
                  <a:moveTo>
                    <a:pt x="677380" y="765573"/>
                  </a:moveTo>
                  <a:lnTo>
                    <a:pt x="667815" y="773910"/>
                  </a:lnTo>
                  <a:lnTo>
                    <a:pt x="676148" y="783463"/>
                  </a:lnTo>
                  <a:lnTo>
                    <a:pt x="685673" y="775081"/>
                  </a:lnTo>
                  <a:lnTo>
                    <a:pt x="677380" y="765573"/>
                  </a:lnTo>
                  <a:close/>
                </a:path>
                <a:path w="722630" h="827404">
                  <a:moveTo>
                    <a:pt x="701294" y="744728"/>
                  </a:moveTo>
                  <a:lnTo>
                    <a:pt x="677380" y="765573"/>
                  </a:lnTo>
                  <a:lnTo>
                    <a:pt x="685673" y="775081"/>
                  </a:lnTo>
                  <a:lnTo>
                    <a:pt x="676148" y="783463"/>
                  </a:lnTo>
                  <a:lnTo>
                    <a:pt x="711320" y="783463"/>
                  </a:lnTo>
                  <a:lnTo>
                    <a:pt x="701294" y="744728"/>
                  </a:lnTo>
                  <a:close/>
                </a:path>
                <a:path w="722630" h="827404">
                  <a:moveTo>
                    <a:pt x="9652" y="0"/>
                  </a:moveTo>
                  <a:lnTo>
                    <a:pt x="0" y="8382"/>
                  </a:lnTo>
                  <a:lnTo>
                    <a:pt x="667815" y="773910"/>
                  </a:lnTo>
                  <a:lnTo>
                    <a:pt x="677380" y="765573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9227" y="4491227"/>
              <a:ext cx="237744" cy="237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3804" y="3704970"/>
              <a:ext cx="775970" cy="802005"/>
            </a:xfrm>
            <a:custGeom>
              <a:avLst/>
              <a:gdLst/>
              <a:ahLst/>
              <a:cxnLst/>
              <a:rect l="l" t="t" r="r" b="b"/>
              <a:pathLst>
                <a:path w="775970" h="802004">
                  <a:moveTo>
                    <a:pt x="718131" y="751110"/>
                  </a:moveTo>
                  <a:lnTo>
                    <a:pt x="695325" y="773176"/>
                  </a:lnTo>
                  <a:lnTo>
                    <a:pt x="775716" y="801496"/>
                  </a:lnTo>
                  <a:lnTo>
                    <a:pt x="762688" y="760221"/>
                  </a:lnTo>
                  <a:lnTo>
                    <a:pt x="726948" y="760221"/>
                  </a:lnTo>
                  <a:lnTo>
                    <a:pt x="718131" y="751110"/>
                  </a:lnTo>
                  <a:close/>
                </a:path>
                <a:path w="775970" h="802004">
                  <a:moveTo>
                    <a:pt x="727234" y="742302"/>
                  </a:moveTo>
                  <a:lnTo>
                    <a:pt x="718131" y="751110"/>
                  </a:lnTo>
                  <a:lnTo>
                    <a:pt x="726948" y="760221"/>
                  </a:lnTo>
                  <a:lnTo>
                    <a:pt x="736092" y="751458"/>
                  </a:lnTo>
                  <a:lnTo>
                    <a:pt x="727234" y="742302"/>
                  </a:lnTo>
                  <a:close/>
                </a:path>
                <a:path w="775970" h="802004">
                  <a:moveTo>
                    <a:pt x="750062" y="720216"/>
                  </a:moveTo>
                  <a:lnTo>
                    <a:pt x="727234" y="742302"/>
                  </a:lnTo>
                  <a:lnTo>
                    <a:pt x="736092" y="751458"/>
                  </a:lnTo>
                  <a:lnTo>
                    <a:pt x="726948" y="760221"/>
                  </a:lnTo>
                  <a:lnTo>
                    <a:pt x="762688" y="760221"/>
                  </a:lnTo>
                  <a:lnTo>
                    <a:pt x="750062" y="720216"/>
                  </a:lnTo>
                  <a:close/>
                </a:path>
                <a:path w="775970" h="802004">
                  <a:moveTo>
                    <a:pt x="9144" y="0"/>
                  </a:moveTo>
                  <a:lnTo>
                    <a:pt x="0" y="8889"/>
                  </a:lnTo>
                  <a:lnTo>
                    <a:pt x="718131" y="751110"/>
                  </a:lnTo>
                  <a:lnTo>
                    <a:pt x="727234" y="74230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2827" y="4491227"/>
              <a:ext cx="237744" cy="237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60948" y="3719194"/>
              <a:ext cx="645160" cy="801370"/>
            </a:xfrm>
            <a:custGeom>
              <a:avLst/>
              <a:gdLst/>
              <a:ahLst/>
              <a:cxnLst/>
              <a:rect l="l" t="t" r="r" b="b"/>
              <a:pathLst>
                <a:path w="645159" h="801370">
                  <a:moveTo>
                    <a:pt x="18034" y="717676"/>
                  </a:moveTo>
                  <a:lnTo>
                    <a:pt x="0" y="800988"/>
                  </a:lnTo>
                  <a:lnTo>
                    <a:pt x="77469" y="765428"/>
                  </a:lnTo>
                  <a:lnTo>
                    <a:pt x="64982" y="755395"/>
                  </a:lnTo>
                  <a:lnTo>
                    <a:pt x="44703" y="755395"/>
                  </a:lnTo>
                  <a:lnTo>
                    <a:pt x="34798" y="747521"/>
                  </a:lnTo>
                  <a:lnTo>
                    <a:pt x="42791" y="737568"/>
                  </a:lnTo>
                  <a:lnTo>
                    <a:pt x="18034" y="717676"/>
                  </a:lnTo>
                  <a:close/>
                </a:path>
                <a:path w="645159" h="801370">
                  <a:moveTo>
                    <a:pt x="42791" y="737568"/>
                  </a:moveTo>
                  <a:lnTo>
                    <a:pt x="34798" y="747521"/>
                  </a:lnTo>
                  <a:lnTo>
                    <a:pt x="44703" y="755395"/>
                  </a:lnTo>
                  <a:lnTo>
                    <a:pt x="52656" y="745493"/>
                  </a:lnTo>
                  <a:lnTo>
                    <a:pt x="42791" y="737568"/>
                  </a:lnTo>
                  <a:close/>
                </a:path>
                <a:path w="645159" h="801370">
                  <a:moveTo>
                    <a:pt x="52656" y="745493"/>
                  </a:moveTo>
                  <a:lnTo>
                    <a:pt x="44703" y="755395"/>
                  </a:lnTo>
                  <a:lnTo>
                    <a:pt x="64982" y="755395"/>
                  </a:lnTo>
                  <a:lnTo>
                    <a:pt x="52656" y="745493"/>
                  </a:lnTo>
                  <a:close/>
                </a:path>
                <a:path w="645159" h="801370">
                  <a:moveTo>
                    <a:pt x="635126" y="0"/>
                  </a:moveTo>
                  <a:lnTo>
                    <a:pt x="42791" y="737568"/>
                  </a:lnTo>
                  <a:lnTo>
                    <a:pt x="52656" y="745493"/>
                  </a:lnTo>
                  <a:lnTo>
                    <a:pt x="645032" y="7873"/>
                  </a:lnTo>
                  <a:lnTo>
                    <a:pt x="635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27" y="5634227"/>
              <a:ext cx="237744" cy="237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57059" y="4698873"/>
              <a:ext cx="450215" cy="944880"/>
            </a:xfrm>
            <a:custGeom>
              <a:avLst/>
              <a:gdLst/>
              <a:ahLst/>
              <a:cxnLst/>
              <a:rect l="l" t="t" r="r" b="b"/>
              <a:pathLst>
                <a:path w="450215" h="944879">
                  <a:moveTo>
                    <a:pt x="0" y="859282"/>
                  </a:moveTo>
                  <a:lnTo>
                    <a:pt x="2120" y="944498"/>
                  </a:lnTo>
                  <a:lnTo>
                    <a:pt x="68986" y="891705"/>
                  </a:lnTo>
                  <a:lnTo>
                    <a:pt x="64743" y="889711"/>
                  </a:lnTo>
                  <a:lnTo>
                    <a:pt x="34848" y="889711"/>
                  </a:lnTo>
                  <a:lnTo>
                    <a:pt x="23342" y="884301"/>
                  </a:lnTo>
                  <a:lnTo>
                    <a:pt x="28744" y="872791"/>
                  </a:lnTo>
                  <a:lnTo>
                    <a:pt x="0" y="859282"/>
                  </a:lnTo>
                  <a:close/>
                </a:path>
                <a:path w="450215" h="944879">
                  <a:moveTo>
                    <a:pt x="28744" y="872791"/>
                  </a:moveTo>
                  <a:lnTo>
                    <a:pt x="23342" y="884301"/>
                  </a:lnTo>
                  <a:lnTo>
                    <a:pt x="34848" y="889711"/>
                  </a:lnTo>
                  <a:lnTo>
                    <a:pt x="40250" y="878199"/>
                  </a:lnTo>
                  <a:lnTo>
                    <a:pt x="28744" y="872791"/>
                  </a:lnTo>
                  <a:close/>
                </a:path>
                <a:path w="450215" h="944879">
                  <a:moveTo>
                    <a:pt x="40250" y="878199"/>
                  </a:moveTo>
                  <a:lnTo>
                    <a:pt x="34848" y="889711"/>
                  </a:lnTo>
                  <a:lnTo>
                    <a:pt x="64743" y="889711"/>
                  </a:lnTo>
                  <a:lnTo>
                    <a:pt x="40250" y="878199"/>
                  </a:lnTo>
                  <a:close/>
                </a:path>
                <a:path w="450215" h="944879">
                  <a:moveTo>
                    <a:pt x="438365" y="0"/>
                  </a:moveTo>
                  <a:lnTo>
                    <a:pt x="28744" y="872791"/>
                  </a:lnTo>
                  <a:lnTo>
                    <a:pt x="40250" y="878199"/>
                  </a:lnTo>
                  <a:lnTo>
                    <a:pt x="449795" y="5333"/>
                  </a:lnTo>
                  <a:lnTo>
                    <a:pt x="438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627" y="5634227"/>
              <a:ext cx="237744" cy="237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0580" y="4713985"/>
              <a:ext cx="452120" cy="929640"/>
            </a:xfrm>
            <a:custGeom>
              <a:avLst/>
              <a:gdLst/>
              <a:ahLst/>
              <a:cxnLst/>
              <a:rect l="l" t="t" r="r" b="b"/>
              <a:pathLst>
                <a:path w="452119" h="929639">
                  <a:moveTo>
                    <a:pt x="411963" y="863467"/>
                  </a:moveTo>
                  <a:lnTo>
                    <a:pt x="383413" y="877188"/>
                  </a:lnTo>
                  <a:lnTo>
                    <a:pt x="450723" y="929385"/>
                  </a:lnTo>
                  <a:lnTo>
                    <a:pt x="451616" y="874890"/>
                  </a:lnTo>
                  <a:lnTo>
                    <a:pt x="417449" y="874890"/>
                  </a:lnTo>
                  <a:lnTo>
                    <a:pt x="411963" y="863467"/>
                  </a:lnTo>
                  <a:close/>
                </a:path>
                <a:path w="452119" h="929639">
                  <a:moveTo>
                    <a:pt x="423478" y="857933"/>
                  </a:moveTo>
                  <a:lnTo>
                    <a:pt x="411963" y="863467"/>
                  </a:lnTo>
                  <a:lnTo>
                    <a:pt x="417449" y="874890"/>
                  </a:lnTo>
                  <a:lnTo>
                    <a:pt x="429006" y="869441"/>
                  </a:lnTo>
                  <a:lnTo>
                    <a:pt x="423478" y="857933"/>
                  </a:lnTo>
                  <a:close/>
                </a:path>
                <a:path w="452119" h="929639">
                  <a:moveTo>
                    <a:pt x="452119" y="844169"/>
                  </a:moveTo>
                  <a:lnTo>
                    <a:pt x="423478" y="857933"/>
                  </a:lnTo>
                  <a:lnTo>
                    <a:pt x="429006" y="869441"/>
                  </a:lnTo>
                  <a:lnTo>
                    <a:pt x="417449" y="874890"/>
                  </a:lnTo>
                  <a:lnTo>
                    <a:pt x="451616" y="874890"/>
                  </a:lnTo>
                  <a:lnTo>
                    <a:pt x="452119" y="844169"/>
                  </a:lnTo>
                  <a:close/>
                </a:path>
                <a:path w="452119" h="929639">
                  <a:moveTo>
                    <a:pt x="11430" y="0"/>
                  </a:moveTo>
                  <a:lnTo>
                    <a:pt x="0" y="5587"/>
                  </a:lnTo>
                  <a:lnTo>
                    <a:pt x="411963" y="863467"/>
                  </a:lnTo>
                  <a:lnTo>
                    <a:pt x="423478" y="857933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427" y="5634227"/>
              <a:ext cx="237744" cy="237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94126" y="4713985"/>
              <a:ext cx="464184" cy="941705"/>
            </a:xfrm>
            <a:custGeom>
              <a:avLst/>
              <a:gdLst/>
              <a:ahLst/>
              <a:cxnLst/>
              <a:rect l="l" t="t" r="r" b="b"/>
              <a:pathLst>
                <a:path w="464185" h="941704">
                  <a:moveTo>
                    <a:pt x="0" y="856360"/>
                  </a:moveTo>
                  <a:lnTo>
                    <a:pt x="889" y="941577"/>
                  </a:lnTo>
                  <a:lnTo>
                    <a:pt x="68453" y="889749"/>
                  </a:lnTo>
                  <a:lnTo>
                    <a:pt x="63375" y="887272"/>
                  </a:lnTo>
                  <a:lnTo>
                    <a:pt x="34417" y="887272"/>
                  </a:lnTo>
                  <a:lnTo>
                    <a:pt x="22987" y="881710"/>
                  </a:lnTo>
                  <a:lnTo>
                    <a:pt x="28550" y="870286"/>
                  </a:lnTo>
                  <a:lnTo>
                    <a:pt x="0" y="856360"/>
                  </a:lnTo>
                  <a:close/>
                </a:path>
                <a:path w="464185" h="941704">
                  <a:moveTo>
                    <a:pt x="28550" y="870286"/>
                  </a:moveTo>
                  <a:lnTo>
                    <a:pt x="22987" y="881710"/>
                  </a:lnTo>
                  <a:lnTo>
                    <a:pt x="34417" y="887272"/>
                  </a:lnTo>
                  <a:lnTo>
                    <a:pt x="39975" y="875859"/>
                  </a:lnTo>
                  <a:lnTo>
                    <a:pt x="28550" y="870286"/>
                  </a:lnTo>
                  <a:close/>
                </a:path>
                <a:path w="464185" h="941704">
                  <a:moveTo>
                    <a:pt x="39975" y="875859"/>
                  </a:moveTo>
                  <a:lnTo>
                    <a:pt x="34417" y="887272"/>
                  </a:lnTo>
                  <a:lnTo>
                    <a:pt x="63375" y="887272"/>
                  </a:lnTo>
                  <a:lnTo>
                    <a:pt x="39975" y="875859"/>
                  </a:lnTo>
                  <a:close/>
                </a:path>
                <a:path w="464185" h="941704">
                  <a:moveTo>
                    <a:pt x="452374" y="0"/>
                  </a:moveTo>
                  <a:lnTo>
                    <a:pt x="28550" y="870286"/>
                  </a:lnTo>
                  <a:lnTo>
                    <a:pt x="39975" y="875859"/>
                  </a:lnTo>
                  <a:lnTo>
                    <a:pt x="463803" y="5587"/>
                  </a:lnTo>
                  <a:lnTo>
                    <a:pt x="452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5427" y="5634227"/>
              <a:ext cx="237744" cy="23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1783" y="4713732"/>
              <a:ext cx="516255" cy="942340"/>
            </a:xfrm>
            <a:custGeom>
              <a:avLst/>
              <a:gdLst/>
              <a:ahLst/>
              <a:cxnLst/>
              <a:rect l="l" t="t" r="r" b="b"/>
              <a:pathLst>
                <a:path w="516254" h="942339">
                  <a:moveTo>
                    <a:pt x="474140" y="877957"/>
                  </a:moveTo>
                  <a:lnTo>
                    <a:pt x="446277" y="893089"/>
                  </a:lnTo>
                  <a:lnTo>
                    <a:pt x="516127" y="941832"/>
                  </a:lnTo>
                  <a:lnTo>
                    <a:pt x="514316" y="889076"/>
                  </a:lnTo>
                  <a:lnTo>
                    <a:pt x="480187" y="889076"/>
                  </a:lnTo>
                  <a:lnTo>
                    <a:pt x="474140" y="877957"/>
                  </a:lnTo>
                  <a:close/>
                </a:path>
                <a:path w="516254" h="942339">
                  <a:moveTo>
                    <a:pt x="485311" y="871891"/>
                  </a:moveTo>
                  <a:lnTo>
                    <a:pt x="474140" y="877957"/>
                  </a:lnTo>
                  <a:lnTo>
                    <a:pt x="480187" y="889076"/>
                  </a:lnTo>
                  <a:lnTo>
                    <a:pt x="491363" y="883018"/>
                  </a:lnTo>
                  <a:lnTo>
                    <a:pt x="485311" y="871891"/>
                  </a:lnTo>
                  <a:close/>
                </a:path>
                <a:path w="516254" h="942339">
                  <a:moveTo>
                    <a:pt x="513206" y="856742"/>
                  </a:moveTo>
                  <a:lnTo>
                    <a:pt x="485311" y="871891"/>
                  </a:lnTo>
                  <a:lnTo>
                    <a:pt x="491363" y="883018"/>
                  </a:lnTo>
                  <a:lnTo>
                    <a:pt x="480187" y="889076"/>
                  </a:lnTo>
                  <a:lnTo>
                    <a:pt x="514316" y="889076"/>
                  </a:lnTo>
                  <a:lnTo>
                    <a:pt x="513206" y="856742"/>
                  </a:lnTo>
                  <a:close/>
                </a:path>
                <a:path w="516254" h="942339">
                  <a:moveTo>
                    <a:pt x="11175" y="0"/>
                  </a:moveTo>
                  <a:lnTo>
                    <a:pt x="0" y="6096"/>
                  </a:lnTo>
                  <a:lnTo>
                    <a:pt x="474140" y="877957"/>
                  </a:lnTo>
                  <a:lnTo>
                    <a:pt x="485311" y="871891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027" y="2586227"/>
              <a:ext cx="237744" cy="2377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0027" y="5634227"/>
              <a:ext cx="237744" cy="2377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25362" y="5639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06"/>
                  </a:lnTo>
                  <a:lnTo>
                    <a:pt x="33480" y="33475"/>
                  </a:lnTo>
                  <a:lnTo>
                    <a:pt x="69812" y="8981"/>
                  </a:lnTo>
                  <a:lnTo>
                    <a:pt x="114300" y="0"/>
                  </a:lnTo>
                  <a:lnTo>
                    <a:pt x="158787" y="8981"/>
                  </a:lnTo>
                  <a:lnTo>
                    <a:pt x="195119" y="33475"/>
                  </a:lnTo>
                  <a:lnTo>
                    <a:pt x="219616" y="69806"/>
                  </a:lnTo>
                  <a:lnTo>
                    <a:pt x="228599" y="114300"/>
                  </a:lnTo>
                  <a:lnTo>
                    <a:pt x="219616" y="158793"/>
                  </a:lnTo>
                  <a:lnTo>
                    <a:pt x="195119" y="195124"/>
                  </a:lnTo>
                  <a:lnTo>
                    <a:pt x="158787" y="219618"/>
                  </a:lnTo>
                  <a:lnTo>
                    <a:pt x="114300" y="228600"/>
                  </a:lnTo>
                  <a:lnTo>
                    <a:pt x="69812" y="219618"/>
                  </a:lnTo>
                  <a:lnTo>
                    <a:pt x="33480" y="195124"/>
                  </a:lnTo>
                  <a:lnTo>
                    <a:pt x="8983" y="158793"/>
                  </a:lnTo>
                  <a:lnTo>
                    <a:pt x="0" y="114300"/>
                  </a:lnTo>
                  <a:close/>
                </a:path>
              </a:pathLst>
            </a:custGeom>
            <a:ln w="38100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8227" y="5634227"/>
              <a:ext cx="237744" cy="2377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627" y="5634227"/>
              <a:ext cx="237744" cy="23774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42534" y="4687188"/>
              <a:ext cx="2066925" cy="968375"/>
            </a:xfrm>
            <a:custGeom>
              <a:avLst/>
              <a:gdLst/>
              <a:ahLst/>
              <a:cxnLst/>
              <a:rect l="l" t="t" r="r" b="b"/>
              <a:pathLst>
                <a:path w="2066925" h="968375">
                  <a:moveTo>
                    <a:pt x="367411" y="16510"/>
                  </a:moveTo>
                  <a:lnTo>
                    <a:pt x="355473" y="12192"/>
                  </a:lnTo>
                  <a:lnTo>
                    <a:pt x="29794" y="894676"/>
                  </a:lnTo>
                  <a:lnTo>
                    <a:pt x="0" y="883666"/>
                  </a:lnTo>
                  <a:lnTo>
                    <a:pt x="9398" y="968375"/>
                  </a:lnTo>
                  <a:lnTo>
                    <a:pt x="70510" y="910996"/>
                  </a:lnTo>
                  <a:lnTo>
                    <a:pt x="71501" y="910069"/>
                  </a:lnTo>
                  <a:lnTo>
                    <a:pt x="41732" y="899083"/>
                  </a:lnTo>
                  <a:lnTo>
                    <a:pt x="367411" y="16510"/>
                  </a:lnTo>
                  <a:close/>
                </a:path>
                <a:path w="2066925" h="968375">
                  <a:moveTo>
                    <a:pt x="879856" y="871474"/>
                  </a:moveTo>
                  <a:lnTo>
                    <a:pt x="850036" y="882497"/>
                  </a:lnTo>
                  <a:lnTo>
                    <a:pt x="524383" y="0"/>
                  </a:lnTo>
                  <a:lnTo>
                    <a:pt x="512445" y="4318"/>
                  </a:lnTo>
                  <a:lnTo>
                    <a:pt x="838123" y="886891"/>
                  </a:lnTo>
                  <a:lnTo>
                    <a:pt x="808355" y="897890"/>
                  </a:lnTo>
                  <a:lnTo>
                    <a:pt x="870458" y="956183"/>
                  </a:lnTo>
                  <a:lnTo>
                    <a:pt x="876820" y="898779"/>
                  </a:lnTo>
                  <a:lnTo>
                    <a:pt x="879856" y="871474"/>
                  </a:lnTo>
                  <a:close/>
                </a:path>
                <a:path w="2066925" h="968375">
                  <a:moveTo>
                    <a:pt x="2066671" y="31750"/>
                  </a:moveTo>
                  <a:lnTo>
                    <a:pt x="2054733" y="27432"/>
                  </a:lnTo>
                  <a:lnTo>
                    <a:pt x="1752511" y="882218"/>
                  </a:lnTo>
                  <a:lnTo>
                    <a:pt x="1722501" y="871601"/>
                  </a:lnTo>
                  <a:lnTo>
                    <a:pt x="1733042" y="956183"/>
                  </a:lnTo>
                  <a:lnTo>
                    <a:pt x="1792922" y="898398"/>
                  </a:lnTo>
                  <a:lnTo>
                    <a:pt x="1794383" y="897001"/>
                  </a:lnTo>
                  <a:lnTo>
                    <a:pt x="1764449" y="886434"/>
                  </a:lnTo>
                  <a:lnTo>
                    <a:pt x="2066671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2627" y="5634227"/>
              <a:ext cx="237744" cy="2377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740649" y="4699126"/>
              <a:ext cx="403860" cy="956944"/>
            </a:xfrm>
            <a:custGeom>
              <a:avLst/>
              <a:gdLst/>
              <a:ahLst/>
              <a:cxnLst/>
              <a:rect l="l" t="t" r="r" b="b"/>
              <a:pathLst>
                <a:path w="403859" h="956945">
                  <a:moveTo>
                    <a:pt x="362721" y="888366"/>
                  </a:moveTo>
                  <a:lnTo>
                    <a:pt x="333375" y="900417"/>
                  </a:lnTo>
                  <a:lnTo>
                    <a:pt x="397509" y="956437"/>
                  </a:lnTo>
                  <a:lnTo>
                    <a:pt x="401720" y="900099"/>
                  </a:lnTo>
                  <a:lnTo>
                    <a:pt x="367538" y="900099"/>
                  </a:lnTo>
                  <a:lnTo>
                    <a:pt x="362721" y="888366"/>
                  </a:lnTo>
                  <a:close/>
                </a:path>
                <a:path w="403859" h="956945">
                  <a:moveTo>
                    <a:pt x="374410" y="883566"/>
                  </a:moveTo>
                  <a:lnTo>
                    <a:pt x="362721" y="888366"/>
                  </a:lnTo>
                  <a:lnTo>
                    <a:pt x="367538" y="900099"/>
                  </a:lnTo>
                  <a:lnTo>
                    <a:pt x="379222" y="895286"/>
                  </a:lnTo>
                  <a:lnTo>
                    <a:pt x="374410" y="883566"/>
                  </a:lnTo>
                  <a:close/>
                </a:path>
                <a:path w="403859" h="956945">
                  <a:moveTo>
                    <a:pt x="403859" y="871474"/>
                  </a:moveTo>
                  <a:lnTo>
                    <a:pt x="374410" y="883566"/>
                  </a:lnTo>
                  <a:lnTo>
                    <a:pt x="379222" y="895286"/>
                  </a:lnTo>
                  <a:lnTo>
                    <a:pt x="367538" y="900099"/>
                  </a:lnTo>
                  <a:lnTo>
                    <a:pt x="401720" y="900099"/>
                  </a:lnTo>
                  <a:lnTo>
                    <a:pt x="403859" y="871474"/>
                  </a:lnTo>
                  <a:close/>
                </a:path>
                <a:path w="403859" h="956945">
                  <a:moveTo>
                    <a:pt x="11683" y="0"/>
                  </a:moveTo>
                  <a:lnTo>
                    <a:pt x="0" y="4825"/>
                  </a:lnTo>
                  <a:lnTo>
                    <a:pt x="362721" y="888366"/>
                  </a:lnTo>
                  <a:lnTo>
                    <a:pt x="374410" y="883566"/>
                  </a:lnTo>
                  <a:lnTo>
                    <a:pt x="11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060194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38009" y="329471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2204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32175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55975" y="3600069"/>
            <a:ext cx="200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FRINGE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(13,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14,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15)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8654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806690" y="420966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711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236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61809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38618" y="5505399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37129" y="5505399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sz="1800" spc="-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0	</a:t>
            </a:r>
            <a:r>
              <a:rPr sz="1800" spc="-5" dirty="0"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58442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8340" y="550539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86628" y="5634228"/>
            <a:ext cx="237744" cy="1615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183" y="4011929"/>
            <a:ext cx="2329180" cy="191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100" b="1" spc="-280" dirty="0">
                <a:solidFill>
                  <a:srgbClr val="374D81"/>
                </a:solidFill>
                <a:latin typeface="Arial"/>
                <a:cs typeface="Arial"/>
              </a:rPr>
              <a:t>Depth-First </a:t>
            </a:r>
            <a:r>
              <a:rPr sz="3100" b="1" spc="-27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3100" b="1" spc="-310" dirty="0">
                <a:solidFill>
                  <a:srgbClr val="374D81"/>
                </a:solidFill>
                <a:latin typeface="Arial"/>
                <a:cs typeface="Arial"/>
              </a:rPr>
              <a:t>St</a:t>
            </a:r>
            <a:r>
              <a:rPr sz="3100" b="1" spc="-315" dirty="0">
                <a:solidFill>
                  <a:srgbClr val="374D81"/>
                </a:solidFill>
                <a:latin typeface="Arial"/>
                <a:cs typeface="Arial"/>
              </a:rPr>
              <a:t>ra</a:t>
            </a:r>
            <a:r>
              <a:rPr sz="3100" b="1" spc="-310" dirty="0">
                <a:solidFill>
                  <a:srgbClr val="374D81"/>
                </a:solidFill>
                <a:latin typeface="Arial"/>
                <a:cs typeface="Arial"/>
              </a:rPr>
              <a:t>t</a:t>
            </a:r>
            <a:r>
              <a:rPr sz="3100" b="1" spc="-31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100" b="1" spc="-305" dirty="0">
                <a:solidFill>
                  <a:srgbClr val="374D81"/>
                </a:solidFill>
                <a:latin typeface="Arial"/>
                <a:cs typeface="Arial"/>
              </a:rPr>
              <a:t>g</a:t>
            </a:r>
            <a:r>
              <a:rPr sz="3100" b="1" spc="-5" dirty="0">
                <a:solidFill>
                  <a:srgbClr val="374D81"/>
                </a:solidFill>
                <a:latin typeface="Arial"/>
                <a:cs typeface="Arial"/>
              </a:rPr>
              <a:t>y</a:t>
            </a:r>
            <a:r>
              <a:rPr sz="3100" b="1" spc="-610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3100" i="1" spc="-310" dirty="0">
                <a:solidFill>
                  <a:srgbClr val="374D81"/>
                </a:solidFill>
                <a:latin typeface="Arial"/>
                <a:cs typeface="Arial"/>
              </a:rPr>
              <a:t>v</a:t>
            </a:r>
            <a:r>
              <a:rPr sz="3100" i="1" spc="-31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100" i="1" spc="-310" dirty="0">
                <a:solidFill>
                  <a:srgbClr val="374D81"/>
                </a:solidFill>
                <a:latin typeface="Arial"/>
                <a:cs typeface="Arial"/>
              </a:rPr>
              <a:t>rs</a:t>
            </a:r>
            <a:r>
              <a:rPr sz="3100" i="1" spc="-315" dirty="0">
                <a:solidFill>
                  <a:srgbClr val="374D81"/>
                </a:solidFill>
                <a:latin typeface="Arial"/>
                <a:cs typeface="Arial"/>
              </a:rPr>
              <a:t>u</a:t>
            </a:r>
            <a:r>
              <a:rPr sz="3100" i="1" spc="-5" dirty="0">
                <a:solidFill>
                  <a:srgbClr val="374D81"/>
                </a:solidFill>
                <a:latin typeface="Arial"/>
                <a:cs typeface="Arial"/>
              </a:rPr>
              <a:t>s  </a:t>
            </a:r>
            <a:r>
              <a:rPr sz="3100" b="1" spc="-285" dirty="0">
                <a:solidFill>
                  <a:srgbClr val="374D81"/>
                </a:solidFill>
                <a:latin typeface="Arial"/>
                <a:cs typeface="Arial"/>
              </a:rPr>
              <a:t>Breadth-First </a:t>
            </a:r>
            <a:r>
              <a:rPr sz="3100" b="1" spc="-280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3100" b="1" spc="-270" dirty="0">
                <a:solidFill>
                  <a:srgbClr val="374D81"/>
                </a:solidFill>
                <a:latin typeface="Arial"/>
                <a:cs typeface="Arial"/>
              </a:rPr>
              <a:t>Strategy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3710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59735" y="3974140"/>
            <a:ext cx="614108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Depth-First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FRINGE </a:t>
            </a:r>
            <a:r>
              <a:rPr sz="2000" i="1" spc="-5" dirty="0">
                <a:latin typeface="Calibri"/>
                <a:cs typeface="Calibri"/>
              </a:rPr>
              <a:t>(frontier)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implemented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226820" algn="l"/>
              </a:tabLst>
            </a:pP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2000" i="1" spc="-5" dirty="0">
                <a:latin typeface="Calibri"/>
                <a:cs typeface="Calibri"/>
              </a:rPr>
              <a:t>(data-structure)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9735" y="4966439"/>
            <a:ext cx="5544820" cy="9398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Breadth-First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FRINGE </a:t>
            </a:r>
            <a:r>
              <a:rPr sz="2000" i="1" spc="-5" dirty="0">
                <a:latin typeface="Calibri"/>
                <a:cs typeface="Calibri"/>
              </a:rPr>
              <a:t>(frontier)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676525" algn="l"/>
              </a:tabLst>
            </a:pPr>
            <a:r>
              <a:rPr sz="2000" spc="-5" dirty="0">
                <a:latin typeface="Calibri"/>
                <a:cs typeface="Calibri"/>
              </a:rPr>
              <a:t>implemented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2000" i="1" spc="-5" dirty="0">
                <a:latin typeface="Calibri"/>
                <a:cs typeface="Calibri"/>
              </a:rPr>
              <a:t>(data-structure)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683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h-L</a:t>
            </a:r>
            <a:r>
              <a:rPr spc="-305" dirty="0"/>
              <a:t>im</a:t>
            </a:r>
            <a:r>
              <a:rPr spc="-315" dirty="0"/>
              <a:t>i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dirty="0"/>
              <a:t>d</a:t>
            </a:r>
            <a:r>
              <a:rPr spc="-655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567637"/>
            <a:ext cx="6835775" cy="44767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-10" dirty="0">
                <a:latin typeface="Calibri"/>
                <a:cs typeface="Calibri"/>
              </a:rPr>
              <a:t>Depth-first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depth</a:t>
            </a:r>
            <a:r>
              <a:rPr sz="2800" b="1" spc="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cutoff</a:t>
            </a:r>
            <a:r>
              <a:rPr sz="2800" b="1" spc="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i="1" spc="-5" dirty="0">
                <a:solidFill>
                  <a:srgbClr val="008000"/>
                </a:solidFill>
                <a:latin typeface="Calibri"/>
                <a:cs typeface="Calibri"/>
              </a:rPr>
              <a:t>k</a:t>
            </a:r>
            <a:r>
              <a:rPr sz="2800" b="1" i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(maximal</a:t>
            </a:r>
            <a:r>
              <a:rPr sz="2800" i="1" spc="1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depth </a:t>
            </a:r>
            <a:r>
              <a:rPr sz="2800" i="1" spc="-62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below</a:t>
            </a:r>
            <a:r>
              <a:rPr sz="2800" i="1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which</a:t>
            </a:r>
            <a:r>
              <a:rPr sz="2800" i="1" spc="-1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nodes are</a:t>
            </a:r>
            <a:r>
              <a:rPr sz="2800" i="1" spc="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not</a:t>
            </a:r>
            <a:r>
              <a:rPr sz="2800" i="1" spc="-1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expanded)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Three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outcomes:</a:t>
            </a:r>
            <a:endParaRPr sz="2800">
              <a:latin typeface="Calibri"/>
              <a:cs typeface="Calibri"/>
            </a:endParaRPr>
          </a:p>
          <a:p>
            <a:pPr marL="927100" indent="-457834">
              <a:lnSpc>
                <a:spcPts val="3025"/>
              </a:lnSpc>
              <a:buFont typeface="Arial MT"/>
              <a:buChar char="•"/>
              <a:tabLst>
                <a:tab pos="927100" algn="l"/>
                <a:tab pos="927735" algn="l"/>
              </a:tabLst>
            </a:pPr>
            <a:r>
              <a:rPr sz="2800" spc="-10" dirty="0">
                <a:latin typeface="Calibri"/>
                <a:cs typeface="Calibri"/>
              </a:rPr>
              <a:t>Solution.</a:t>
            </a:r>
            <a:endParaRPr sz="2800">
              <a:latin typeface="Calibri"/>
              <a:cs typeface="Calibri"/>
            </a:endParaRPr>
          </a:p>
          <a:p>
            <a:pPr marL="927100" indent="-457834">
              <a:lnSpc>
                <a:spcPts val="3025"/>
              </a:lnSpc>
              <a:buFont typeface="Arial MT"/>
              <a:buChar char="•"/>
              <a:tabLst>
                <a:tab pos="927100" algn="l"/>
                <a:tab pos="927735" algn="l"/>
              </a:tabLst>
            </a:pPr>
            <a:r>
              <a:rPr sz="2800" spc="-10" dirty="0">
                <a:latin typeface="Calibri"/>
                <a:cs typeface="Calibri"/>
              </a:rPr>
              <a:t>Failure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(no</a:t>
            </a:r>
            <a:r>
              <a:rPr sz="2800" i="1" spc="-5" dirty="0">
                <a:latin typeface="Calibri"/>
                <a:cs typeface="Calibri"/>
              </a:rPr>
              <a:t> solution)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927100" indent="-457834">
              <a:lnSpc>
                <a:spcPts val="3190"/>
              </a:lnSpc>
              <a:buFont typeface="Arial MT"/>
              <a:buChar char="•"/>
              <a:tabLst>
                <a:tab pos="927100" algn="l"/>
                <a:tab pos="927735" algn="l"/>
              </a:tabLst>
            </a:pP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Cutoff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CC6600"/>
                </a:solidFill>
                <a:latin typeface="Calibri"/>
                <a:cs typeface="Calibri"/>
              </a:rPr>
              <a:t>(no</a:t>
            </a:r>
            <a:r>
              <a:rPr sz="2800" i="1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CC6600"/>
                </a:solidFill>
                <a:latin typeface="Calibri"/>
                <a:cs typeface="Calibri"/>
              </a:rPr>
              <a:t>solution</a:t>
            </a:r>
            <a:r>
              <a:rPr sz="2800" i="1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CC6600"/>
                </a:solidFill>
                <a:latin typeface="Calibri"/>
                <a:cs typeface="Calibri"/>
              </a:rPr>
              <a:t>within</a:t>
            </a:r>
            <a:r>
              <a:rPr sz="2800" i="1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CC6600"/>
                </a:solidFill>
                <a:latin typeface="Calibri"/>
                <a:cs typeface="Calibri"/>
              </a:rPr>
              <a:t>cutoff)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I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t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r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a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t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i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v</a:t>
            </a:r>
            <a:r>
              <a:rPr sz="3200" b="1" spc="-32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-D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ee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p</a:t>
            </a:r>
            <a:r>
              <a:rPr sz="3200" b="1" spc="-320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n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i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rgbClr val="374D81"/>
                </a:solidFill>
                <a:latin typeface="Arial"/>
                <a:cs typeface="Arial"/>
              </a:rPr>
              <a:t>g</a:t>
            </a:r>
            <a:r>
              <a:rPr sz="3200" b="1" spc="-66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S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tr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a</a:t>
            </a:r>
            <a:r>
              <a:rPr sz="3200" b="1" spc="-300" dirty="0">
                <a:solidFill>
                  <a:srgbClr val="374D81"/>
                </a:solidFill>
                <a:latin typeface="Arial"/>
                <a:cs typeface="Arial"/>
              </a:rPr>
              <a:t>t</a:t>
            </a:r>
            <a:r>
              <a:rPr sz="3200" b="1" spc="-305" dirty="0">
                <a:solidFill>
                  <a:srgbClr val="374D81"/>
                </a:solidFill>
                <a:latin typeface="Arial"/>
                <a:cs typeface="Arial"/>
              </a:rPr>
              <a:t>e</a:t>
            </a:r>
            <a:r>
              <a:rPr sz="3200" b="1" spc="-315" dirty="0">
                <a:solidFill>
                  <a:srgbClr val="374D81"/>
                </a:solidFill>
                <a:latin typeface="Arial"/>
                <a:cs typeface="Arial"/>
              </a:rPr>
              <a:t>g</a:t>
            </a:r>
            <a:r>
              <a:rPr sz="3200" b="1" dirty="0">
                <a:solidFill>
                  <a:srgbClr val="374D81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800" b="1" spc="-5" dirty="0">
                <a:solidFill>
                  <a:srgbClr val="1F487C"/>
                </a:solidFill>
                <a:latin typeface="Calibri"/>
                <a:cs typeface="Calibri"/>
              </a:rPr>
              <a:t>Repeat</a:t>
            </a:r>
            <a:r>
              <a:rPr sz="2800" b="1" spc="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487C"/>
                </a:solidFill>
                <a:latin typeface="Calibri"/>
                <a:cs typeface="Calibri"/>
              </a:rPr>
              <a:t>for</a:t>
            </a:r>
            <a:r>
              <a:rPr sz="2800" b="1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b="1" i="1" spc="-5" dirty="0">
                <a:solidFill>
                  <a:srgbClr val="008000"/>
                </a:solidFill>
                <a:latin typeface="Calibri"/>
                <a:cs typeface="Calibri"/>
              </a:rPr>
              <a:t>k</a:t>
            </a:r>
            <a:r>
              <a:rPr sz="2800" b="1" i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0,</a:t>
            </a:r>
            <a:r>
              <a:rPr sz="280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1,</a:t>
            </a:r>
            <a:r>
              <a:rPr sz="280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2,</a:t>
            </a:r>
            <a:r>
              <a:rPr sz="280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..</a:t>
            </a:r>
            <a:r>
              <a:rPr sz="2800" spc="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Perform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depth-first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with</a:t>
            </a:r>
            <a:r>
              <a:rPr sz="240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depth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cutoff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008000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214884"/>
            <a:ext cx="5791199" cy="56525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263" y="464012"/>
            <a:ext cx="3683635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h-L</a:t>
            </a:r>
            <a:r>
              <a:rPr spc="-305" dirty="0"/>
              <a:t>im</a:t>
            </a:r>
            <a:r>
              <a:rPr spc="-315" dirty="0"/>
              <a:t>i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dirty="0"/>
              <a:t>d</a:t>
            </a:r>
            <a:r>
              <a:rPr spc="-655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05" dirty="0"/>
              <a:t>g</a:t>
            </a:r>
            <a:r>
              <a:rPr dirty="0"/>
              <a:t>y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E.g.,</a:t>
            </a:r>
            <a:r>
              <a:rPr sz="2800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depth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cutoff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008000"/>
                </a:solidFill>
                <a:latin typeface="Calibri"/>
                <a:cs typeface="Calibri"/>
              </a:rPr>
              <a:t>k</a:t>
            </a:r>
            <a:r>
              <a:rPr sz="2800" i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sz="2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5314" y="1656714"/>
            <a:ext cx="6669405" cy="878205"/>
          </a:xfrm>
          <a:custGeom>
            <a:avLst/>
            <a:gdLst/>
            <a:ahLst/>
            <a:cxnLst/>
            <a:rect l="l" t="t" r="r" b="b"/>
            <a:pathLst>
              <a:path w="6669405" h="878205">
                <a:moveTo>
                  <a:pt x="6573265" y="685673"/>
                </a:moveTo>
                <a:lnTo>
                  <a:pt x="6535844" y="693060"/>
                </a:lnTo>
                <a:lnTo>
                  <a:pt x="6505257" y="713533"/>
                </a:lnTo>
                <a:lnTo>
                  <a:pt x="6484576" y="743983"/>
                </a:lnTo>
                <a:lnTo>
                  <a:pt x="6483469" y="749344"/>
                </a:lnTo>
                <a:lnTo>
                  <a:pt x="6573011" y="749681"/>
                </a:lnTo>
                <a:lnTo>
                  <a:pt x="6572758" y="813688"/>
                </a:lnTo>
                <a:lnTo>
                  <a:pt x="6483266" y="813688"/>
                </a:lnTo>
                <a:lnTo>
                  <a:pt x="6484260" y="818725"/>
                </a:lnTo>
                <a:lnTo>
                  <a:pt x="6504733" y="849312"/>
                </a:lnTo>
                <a:lnTo>
                  <a:pt x="6535183" y="869993"/>
                </a:lnTo>
                <a:lnTo>
                  <a:pt x="6572504" y="877697"/>
                </a:lnTo>
                <a:lnTo>
                  <a:pt x="6609925" y="870309"/>
                </a:lnTo>
                <a:lnTo>
                  <a:pt x="6640512" y="849836"/>
                </a:lnTo>
                <a:lnTo>
                  <a:pt x="6661193" y="819386"/>
                </a:lnTo>
                <a:lnTo>
                  <a:pt x="6662369" y="813688"/>
                </a:lnTo>
                <a:lnTo>
                  <a:pt x="6572758" y="813688"/>
                </a:lnTo>
                <a:lnTo>
                  <a:pt x="6662439" y="813352"/>
                </a:lnTo>
                <a:lnTo>
                  <a:pt x="6668896" y="782065"/>
                </a:lnTo>
                <a:lnTo>
                  <a:pt x="6661509" y="744644"/>
                </a:lnTo>
                <a:lnTo>
                  <a:pt x="6641036" y="714057"/>
                </a:lnTo>
                <a:lnTo>
                  <a:pt x="6610586" y="693376"/>
                </a:lnTo>
                <a:lnTo>
                  <a:pt x="6573265" y="685673"/>
                </a:lnTo>
                <a:close/>
              </a:path>
              <a:path w="6669405" h="878205">
                <a:moveTo>
                  <a:pt x="6483469" y="749344"/>
                </a:moveTo>
                <a:lnTo>
                  <a:pt x="6476873" y="781304"/>
                </a:lnTo>
                <a:lnTo>
                  <a:pt x="6483200" y="813352"/>
                </a:lnTo>
                <a:lnTo>
                  <a:pt x="6572758" y="813688"/>
                </a:lnTo>
                <a:lnTo>
                  <a:pt x="6573011" y="749681"/>
                </a:lnTo>
                <a:lnTo>
                  <a:pt x="6483469" y="749344"/>
                </a:lnTo>
                <a:close/>
              </a:path>
              <a:path w="6669405" h="878205">
                <a:moveTo>
                  <a:pt x="186716" y="67904"/>
                </a:moveTo>
                <a:lnTo>
                  <a:pt x="191770" y="100075"/>
                </a:lnTo>
                <a:lnTo>
                  <a:pt x="183920" y="131797"/>
                </a:lnTo>
                <a:lnTo>
                  <a:pt x="193294" y="132207"/>
                </a:lnTo>
                <a:lnTo>
                  <a:pt x="255524" y="139573"/>
                </a:lnTo>
                <a:lnTo>
                  <a:pt x="317500" y="150240"/>
                </a:lnTo>
                <a:lnTo>
                  <a:pt x="377825" y="163830"/>
                </a:lnTo>
                <a:lnTo>
                  <a:pt x="435610" y="180339"/>
                </a:lnTo>
                <a:lnTo>
                  <a:pt x="490728" y="199389"/>
                </a:lnTo>
                <a:lnTo>
                  <a:pt x="542290" y="220599"/>
                </a:lnTo>
                <a:lnTo>
                  <a:pt x="589915" y="243839"/>
                </a:lnTo>
                <a:lnTo>
                  <a:pt x="632968" y="268732"/>
                </a:lnTo>
                <a:lnTo>
                  <a:pt x="671068" y="295021"/>
                </a:lnTo>
                <a:lnTo>
                  <a:pt x="703453" y="322072"/>
                </a:lnTo>
                <a:lnTo>
                  <a:pt x="740156" y="363220"/>
                </a:lnTo>
                <a:lnTo>
                  <a:pt x="762000" y="403479"/>
                </a:lnTo>
                <a:lnTo>
                  <a:pt x="768350" y="440817"/>
                </a:lnTo>
                <a:lnTo>
                  <a:pt x="768492" y="442975"/>
                </a:lnTo>
                <a:lnTo>
                  <a:pt x="783336" y="474472"/>
                </a:lnTo>
                <a:lnTo>
                  <a:pt x="784987" y="476631"/>
                </a:lnTo>
                <a:lnTo>
                  <a:pt x="787019" y="478536"/>
                </a:lnTo>
                <a:lnTo>
                  <a:pt x="789051" y="480187"/>
                </a:lnTo>
                <a:lnTo>
                  <a:pt x="799465" y="488188"/>
                </a:lnTo>
                <a:lnTo>
                  <a:pt x="800735" y="489204"/>
                </a:lnTo>
                <a:lnTo>
                  <a:pt x="838835" y="508254"/>
                </a:lnTo>
                <a:lnTo>
                  <a:pt x="890651" y="525526"/>
                </a:lnTo>
                <a:lnTo>
                  <a:pt x="956056" y="541909"/>
                </a:lnTo>
                <a:lnTo>
                  <a:pt x="994156" y="549783"/>
                </a:lnTo>
                <a:lnTo>
                  <a:pt x="1035431" y="557784"/>
                </a:lnTo>
                <a:lnTo>
                  <a:pt x="1080008" y="565658"/>
                </a:lnTo>
                <a:lnTo>
                  <a:pt x="1128268" y="573405"/>
                </a:lnTo>
                <a:lnTo>
                  <a:pt x="1234313" y="588899"/>
                </a:lnTo>
                <a:lnTo>
                  <a:pt x="1417320" y="611505"/>
                </a:lnTo>
                <a:lnTo>
                  <a:pt x="1554480" y="626110"/>
                </a:lnTo>
                <a:lnTo>
                  <a:pt x="1781683" y="647573"/>
                </a:lnTo>
                <a:lnTo>
                  <a:pt x="2213610" y="681355"/>
                </a:lnTo>
                <a:lnTo>
                  <a:pt x="2916174" y="724026"/>
                </a:lnTo>
                <a:lnTo>
                  <a:pt x="3953891" y="768731"/>
                </a:lnTo>
                <a:lnTo>
                  <a:pt x="5230241" y="801751"/>
                </a:lnTo>
                <a:lnTo>
                  <a:pt x="6483200" y="813352"/>
                </a:lnTo>
                <a:lnTo>
                  <a:pt x="6476873" y="781304"/>
                </a:lnTo>
                <a:lnTo>
                  <a:pt x="6483469" y="749344"/>
                </a:lnTo>
                <a:lnTo>
                  <a:pt x="4969129" y="732789"/>
                </a:lnTo>
                <a:lnTo>
                  <a:pt x="3596386" y="691261"/>
                </a:lnTo>
                <a:lnTo>
                  <a:pt x="2708656" y="648588"/>
                </a:lnTo>
                <a:lnTo>
                  <a:pt x="2126996" y="610997"/>
                </a:lnTo>
                <a:lnTo>
                  <a:pt x="1787398" y="583946"/>
                </a:lnTo>
                <a:lnTo>
                  <a:pt x="1561084" y="562483"/>
                </a:lnTo>
                <a:lnTo>
                  <a:pt x="1361059" y="540512"/>
                </a:lnTo>
                <a:lnTo>
                  <a:pt x="1243203" y="525526"/>
                </a:lnTo>
                <a:lnTo>
                  <a:pt x="1138428" y="510286"/>
                </a:lnTo>
                <a:lnTo>
                  <a:pt x="1091184" y="502665"/>
                </a:lnTo>
                <a:lnTo>
                  <a:pt x="1047496" y="494919"/>
                </a:lnTo>
                <a:lnTo>
                  <a:pt x="1007237" y="487172"/>
                </a:lnTo>
                <a:lnTo>
                  <a:pt x="938149" y="471805"/>
                </a:lnTo>
                <a:lnTo>
                  <a:pt x="884809" y="456819"/>
                </a:lnTo>
                <a:lnTo>
                  <a:pt x="848995" y="442975"/>
                </a:lnTo>
                <a:lnTo>
                  <a:pt x="841250" y="438658"/>
                </a:lnTo>
                <a:lnTo>
                  <a:pt x="833374" y="438658"/>
                </a:lnTo>
                <a:lnTo>
                  <a:pt x="832431" y="436752"/>
                </a:lnTo>
                <a:lnTo>
                  <a:pt x="832231" y="436752"/>
                </a:lnTo>
                <a:lnTo>
                  <a:pt x="832128" y="436139"/>
                </a:lnTo>
                <a:lnTo>
                  <a:pt x="829522" y="430869"/>
                </a:lnTo>
                <a:lnTo>
                  <a:pt x="828167" y="429513"/>
                </a:lnTo>
                <a:lnTo>
                  <a:pt x="828852" y="429513"/>
                </a:lnTo>
                <a:lnTo>
                  <a:pt x="827659" y="427100"/>
                </a:lnTo>
                <a:lnTo>
                  <a:pt x="831488" y="427100"/>
                </a:lnTo>
                <a:lnTo>
                  <a:pt x="830707" y="416940"/>
                </a:lnTo>
                <a:lnTo>
                  <a:pt x="820674" y="377951"/>
                </a:lnTo>
                <a:lnTo>
                  <a:pt x="802386" y="341249"/>
                </a:lnTo>
                <a:lnTo>
                  <a:pt x="777240" y="306832"/>
                </a:lnTo>
                <a:lnTo>
                  <a:pt x="745617" y="273938"/>
                </a:lnTo>
                <a:lnTo>
                  <a:pt x="708406" y="242950"/>
                </a:lnTo>
                <a:lnTo>
                  <a:pt x="665988" y="213868"/>
                </a:lnTo>
                <a:lnTo>
                  <a:pt x="618871" y="186817"/>
                </a:lnTo>
                <a:lnTo>
                  <a:pt x="567563" y="161798"/>
                </a:lnTo>
                <a:lnTo>
                  <a:pt x="512445" y="139192"/>
                </a:lnTo>
                <a:lnTo>
                  <a:pt x="453898" y="118999"/>
                </a:lnTo>
                <a:lnTo>
                  <a:pt x="392684" y="101600"/>
                </a:lnTo>
                <a:lnTo>
                  <a:pt x="329184" y="87249"/>
                </a:lnTo>
                <a:lnTo>
                  <a:pt x="263779" y="76073"/>
                </a:lnTo>
                <a:lnTo>
                  <a:pt x="196087" y="68325"/>
                </a:lnTo>
                <a:lnTo>
                  <a:pt x="186716" y="67904"/>
                </a:lnTo>
                <a:close/>
              </a:path>
              <a:path w="6669405" h="878205">
                <a:moveTo>
                  <a:pt x="831980" y="433492"/>
                </a:moveTo>
                <a:lnTo>
                  <a:pt x="832193" y="436271"/>
                </a:lnTo>
                <a:lnTo>
                  <a:pt x="833374" y="438658"/>
                </a:lnTo>
                <a:lnTo>
                  <a:pt x="831980" y="433492"/>
                </a:lnTo>
                <a:close/>
              </a:path>
              <a:path w="6669405" h="878205">
                <a:moveTo>
                  <a:pt x="831966" y="433313"/>
                </a:moveTo>
                <a:lnTo>
                  <a:pt x="831980" y="433492"/>
                </a:lnTo>
                <a:lnTo>
                  <a:pt x="833374" y="438658"/>
                </a:lnTo>
                <a:lnTo>
                  <a:pt x="841250" y="438658"/>
                </a:lnTo>
                <a:lnTo>
                  <a:pt x="839199" y="437514"/>
                </a:lnTo>
                <a:lnTo>
                  <a:pt x="838581" y="437514"/>
                </a:lnTo>
                <a:lnTo>
                  <a:pt x="835037" y="435229"/>
                </a:lnTo>
                <a:lnTo>
                  <a:pt x="833882" y="435229"/>
                </a:lnTo>
                <a:lnTo>
                  <a:pt x="831966" y="433313"/>
                </a:lnTo>
                <a:close/>
              </a:path>
              <a:path w="6669405" h="878205">
                <a:moveTo>
                  <a:pt x="834644" y="434975"/>
                </a:moveTo>
                <a:lnTo>
                  <a:pt x="838581" y="437514"/>
                </a:lnTo>
                <a:lnTo>
                  <a:pt x="836943" y="436257"/>
                </a:lnTo>
                <a:lnTo>
                  <a:pt x="834644" y="434975"/>
                </a:lnTo>
                <a:close/>
              </a:path>
              <a:path w="6669405" h="878205">
                <a:moveTo>
                  <a:pt x="836943" y="436257"/>
                </a:moveTo>
                <a:lnTo>
                  <a:pt x="838581" y="437514"/>
                </a:lnTo>
                <a:lnTo>
                  <a:pt x="839199" y="437514"/>
                </a:lnTo>
                <a:lnTo>
                  <a:pt x="836943" y="436257"/>
                </a:lnTo>
                <a:close/>
              </a:path>
              <a:path w="6669405" h="878205">
                <a:moveTo>
                  <a:pt x="832193" y="436271"/>
                </a:moveTo>
                <a:lnTo>
                  <a:pt x="832231" y="436752"/>
                </a:lnTo>
                <a:lnTo>
                  <a:pt x="832431" y="436752"/>
                </a:lnTo>
                <a:lnTo>
                  <a:pt x="832193" y="436271"/>
                </a:lnTo>
                <a:close/>
              </a:path>
              <a:path w="6669405" h="878205">
                <a:moveTo>
                  <a:pt x="831596" y="432943"/>
                </a:moveTo>
                <a:lnTo>
                  <a:pt x="832128" y="436139"/>
                </a:lnTo>
                <a:lnTo>
                  <a:pt x="832193" y="436271"/>
                </a:lnTo>
                <a:lnTo>
                  <a:pt x="831980" y="433492"/>
                </a:lnTo>
                <a:lnTo>
                  <a:pt x="831919" y="433266"/>
                </a:lnTo>
                <a:lnTo>
                  <a:pt x="831596" y="432943"/>
                </a:lnTo>
                <a:close/>
              </a:path>
              <a:path w="6669405" h="878205">
                <a:moveTo>
                  <a:pt x="835274" y="434975"/>
                </a:moveTo>
                <a:lnTo>
                  <a:pt x="834644" y="434975"/>
                </a:lnTo>
                <a:lnTo>
                  <a:pt x="836943" y="436257"/>
                </a:lnTo>
                <a:lnTo>
                  <a:pt x="835274" y="434975"/>
                </a:lnTo>
                <a:close/>
              </a:path>
              <a:path w="6669405" h="878205">
                <a:moveTo>
                  <a:pt x="829522" y="430869"/>
                </a:moveTo>
                <a:lnTo>
                  <a:pt x="832128" y="436139"/>
                </a:lnTo>
                <a:lnTo>
                  <a:pt x="831596" y="432943"/>
                </a:lnTo>
                <a:lnTo>
                  <a:pt x="829522" y="430869"/>
                </a:lnTo>
                <a:close/>
              </a:path>
              <a:path w="6669405" h="878205">
                <a:moveTo>
                  <a:pt x="831916" y="432661"/>
                </a:moveTo>
                <a:lnTo>
                  <a:pt x="831966" y="433313"/>
                </a:lnTo>
                <a:lnTo>
                  <a:pt x="833882" y="435229"/>
                </a:lnTo>
                <a:lnTo>
                  <a:pt x="831916" y="432661"/>
                </a:lnTo>
                <a:close/>
              </a:path>
              <a:path w="6669405" h="878205">
                <a:moveTo>
                  <a:pt x="831894" y="432377"/>
                </a:moveTo>
                <a:lnTo>
                  <a:pt x="831916" y="432661"/>
                </a:lnTo>
                <a:lnTo>
                  <a:pt x="833882" y="435229"/>
                </a:lnTo>
                <a:lnTo>
                  <a:pt x="835037" y="435229"/>
                </a:lnTo>
                <a:lnTo>
                  <a:pt x="834644" y="434975"/>
                </a:lnTo>
                <a:lnTo>
                  <a:pt x="835274" y="434975"/>
                </a:lnTo>
                <a:lnTo>
                  <a:pt x="831894" y="432377"/>
                </a:lnTo>
                <a:close/>
              </a:path>
              <a:path w="6669405" h="878205">
                <a:moveTo>
                  <a:pt x="831668" y="432338"/>
                </a:moveTo>
                <a:lnTo>
                  <a:pt x="831919" y="433266"/>
                </a:lnTo>
                <a:lnTo>
                  <a:pt x="831916" y="432661"/>
                </a:lnTo>
                <a:lnTo>
                  <a:pt x="831668" y="432338"/>
                </a:lnTo>
                <a:close/>
              </a:path>
              <a:path w="6669405" h="878205">
                <a:moveTo>
                  <a:pt x="831446" y="432048"/>
                </a:moveTo>
                <a:lnTo>
                  <a:pt x="831596" y="432943"/>
                </a:lnTo>
                <a:lnTo>
                  <a:pt x="831919" y="433266"/>
                </a:lnTo>
                <a:lnTo>
                  <a:pt x="831668" y="432338"/>
                </a:lnTo>
                <a:lnTo>
                  <a:pt x="831446" y="432048"/>
                </a:lnTo>
                <a:close/>
              </a:path>
              <a:path w="6669405" h="878205">
                <a:moveTo>
                  <a:pt x="829272" y="430363"/>
                </a:moveTo>
                <a:lnTo>
                  <a:pt x="829522" y="430869"/>
                </a:lnTo>
                <a:lnTo>
                  <a:pt x="831596" y="432943"/>
                </a:lnTo>
                <a:lnTo>
                  <a:pt x="831495" y="432338"/>
                </a:lnTo>
                <a:lnTo>
                  <a:pt x="831419" y="432013"/>
                </a:lnTo>
                <a:lnTo>
                  <a:pt x="829272" y="430363"/>
                </a:lnTo>
                <a:close/>
              </a:path>
              <a:path w="6669405" h="878205">
                <a:moveTo>
                  <a:pt x="831623" y="432169"/>
                </a:moveTo>
                <a:lnTo>
                  <a:pt x="831699" y="432377"/>
                </a:lnTo>
                <a:lnTo>
                  <a:pt x="831916" y="432661"/>
                </a:lnTo>
                <a:lnTo>
                  <a:pt x="831842" y="432338"/>
                </a:lnTo>
                <a:lnTo>
                  <a:pt x="831623" y="432169"/>
                </a:lnTo>
                <a:close/>
              </a:path>
              <a:path w="6669405" h="878205">
                <a:moveTo>
                  <a:pt x="831762" y="430657"/>
                </a:moveTo>
                <a:lnTo>
                  <a:pt x="831215" y="430657"/>
                </a:lnTo>
                <a:lnTo>
                  <a:pt x="831623" y="432169"/>
                </a:lnTo>
                <a:lnTo>
                  <a:pt x="831894" y="432377"/>
                </a:lnTo>
                <a:lnTo>
                  <a:pt x="831762" y="430657"/>
                </a:lnTo>
                <a:close/>
              </a:path>
              <a:path w="6669405" h="878205">
                <a:moveTo>
                  <a:pt x="831444" y="432031"/>
                </a:moveTo>
                <a:lnTo>
                  <a:pt x="831668" y="432338"/>
                </a:lnTo>
                <a:lnTo>
                  <a:pt x="831623" y="432169"/>
                </a:lnTo>
                <a:lnTo>
                  <a:pt x="831444" y="432031"/>
                </a:lnTo>
                <a:close/>
              </a:path>
              <a:path w="6669405" h="878205">
                <a:moveTo>
                  <a:pt x="831215" y="430657"/>
                </a:moveTo>
                <a:lnTo>
                  <a:pt x="831441" y="432013"/>
                </a:lnTo>
                <a:lnTo>
                  <a:pt x="831623" y="432169"/>
                </a:lnTo>
                <a:lnTo>
                  <a:pt x="831215" y="430657"/>
                </a:lnTo>
                <a:close/>
              </a:path>
              <a:path w="6669405" h="878205">
                <a:moveTo>
                  <a:pt x="831488" y="427100"/>
                </a:moveTo>
                <a:lnTo>
                  <a:pt x="827659" y="427100"/>
                </a:lnTo>
                <a:lnTo>
                  <a:pt x="831444" y="432031"/>
                </a:lnTo>
                <a:lnTo>
                  <a:pt x="831215" y="430657"/>
                </a:lnTo>
                <a:lnTo>
                  <a:pt x="831762" y="430657"/>
                </a:lnTo>
                <a:lnTo>
                  <a:pt x="831488" y="427100"/>
                </a:lnTo>
                <a:close/>
              </a:path>
              <a:path w="6669405" h="878205">
                <a:moveTo>
                  <a:pt x="827659" y="427100"/>
                </a:moveTo>
                <a:lnTo>
                  <a:pt x="829272" y="430363"/>
                </a:lnTo>
                <a:lnTo>
                  <a:pt x="831419" y="432013"/>
                </a:lnTo>
                <a:lnTo>
                  <a:pt x="827659" y="427100"/>
                </a:lnTo>
                <a:close/>
              </a:path>
              <a:path w="6669405" h="878205">
                <a:moveTo>
                  <a:pt x="828167" y="429513"/>
                </a:moveTo>
                <a:lnTo>
                  <a:pt x="829522" y="430869"/>
                </a:lnTo>
                <a:lnTo>
                  <a:pt x="829272" y="430363"/>
                </a:lnTo>
                <a:lnTo>
                  <a:pt x="828167" y="429513"/>
                </a:lnTo>
                <a:close/>
              </a:path>
              <a:path w="6669405" h="878205">
                <a:moveTo>
                  <a:pt x="828852" y="429513"/>
                </a:moveTo>
                <a:lnTo>
                  <a:pt x="828167" y="429513"/>
                </a:lnTo>
                <a:lnTo>
                  <a:pt x="829272" y="430363"/>
                </a:lnTo>
                <a:lnTo>
                  <a:pt x="828852" y="429513"/>
                </a:lnTo>
                <a:close/>
              </a:path>
              <a:path w="6669405" h="878205">
                <a:moveTo>
                  <a:pt x="100076" y="0"/>
                </a:moveTo>
                <a:lnTo>
                  <a:pt x="62418" y="5915"/>
                </a:lnTo>
                <a:lnTo>
                  <a:pt x="31035" y="25130"/>
                </a:lnTo>
                <a:lnTo>
                  <a:pt x="9153" y="54703"/>
                </a:lnTo>
                <a:lnTo>
                  <a:pt x="0" y="91694"/>
                </a:lnTo>
                <a:lnTo>
                  <a:pt x="5915" y="129351"/>
                </a:lnTo>
                <a:lnTo>
                  <a:pt x="25130" y="160734"/>
                </a:lnTo>
                <a:lnTo>
                  <a:pt x="54703" y="182616"/>
                </a:lnTo>
                <a:lnTo>
                  <a:pt x="91693" y="191770"/>
                </a:lnTo>
                <a:lnTo>
                  <a:pt x="129351" y="185854"/>
                </a:lnTo>
                <a:lnTo>
                  <a:pt x="160734" y="166639"/>
                </a:lnTo>
                <a:lnTo>
                  <a:pt x="182616" y="137066"/>
                </a:lnTo>
                <a:lnTo>
                  <a:pt x="183920" y="131797"/>
                </a:lnTo>
                <a:lnTo>
                  <a:pt x="94487" y="127888"/>
                </a:lnTo>
                <a:lnTo>
                  <a:pt x="97282" y="63881"/>
                </a:lnTo>
                <a:lnTo>
                  <a:pt x="186084" y="63881"/>
                </a:lnTo>
                <a:lnTo>
                  <a:pt x="185854" y="62418"/>
                </a:lnTo>
                <a:lnTo>
                  <a:pt x="166639" y="31035"/>
                </a:lnTo>
                <a:lnTo>
                  <a:pt x="137066" y="9153"/>
                </a:lnTo>
                <a:lnTo>
                  <a:pt x="100076" y="0"/>
                </a:lnTo>
                <a:close/>
              </a:path>
              <a:path w="6669405" h="878205">
                <a:moveTo>
                  <a:pt x="97282" y="63881"/>
                </a:moveTo>
                <a:lnTo>
                  <a:pt x="94487" y="127888"/>
                </a:lnTo>
                <a:lnTo>
                  <a:pt x="183920" y="131797"/>
                </a:lnTo>
                <a:lnTo>
                  <a:pt x="191770" y="100075"/>
                </a:lnTo>
                <a:lnTo>
                  <a:pt x="186716" y="67904"/>
                </a:lnTo>
                <a:lnTo>
                  <a:pt x="97282" y="63881"/>
                </a:lnTo>
                <a:close/>
              </a:path>
              <a:path w="6669405" h="878205">
                <a:moveTo>
                  <a:pt x="186084" y="63881"/>
                </a:moveTo>
                <a:lnTo>
                  <a:pt x="97282" y="63881"/>
                </a:lnTo>
                <a:lnTo>
                  <a:pt x="186716" y="67904"/>
                </a:lnTo>
                <a:lnTo>
                  <a:pt x="186084" y="638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2263" y="4702302"/>
            <a:ext cx="5494655" cy="1799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0935">
              <a:lnSpc>
                <a:spcPct val="100000"/>
              </a:lnSpc>
              <a:spcBef>
                <a:spcPts val="100"/>
              </a:spcBef>
            </a:pPr>
            <a:r>
              <a:rPr sz="3200" b="1" spc="-295" dirty="0">
                <a:solidFill>
                  <a:srgbClr val="374D81"/>
                </a:solidFill>
                <a:latin typeface="Arial"/>
                <a:cs typeface="Arial"/>
              </a:rPr>
              <a:t>Iterative-Deepening </a:t>
            </a:r>
            <a:r>
              <a:rPr sz="3200" b="1" spc="-875" dirty="0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sz="3200" b="1" spc="-265" dirty="0">
                <a:solidFill>
                  <a:srgbClr val="374D81"/>
                </a:solidFill>
                <a:latin typeface="Arial"/>
                <a:cs typeface="Arial"/>
              </a:rPr>
              <a:t>Strategy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b="1" spc="-5" dirty="0">
                <a:solidFill>
                  <a:srgbClr val="1F487C"/>
                </a:solidFill>
                <a:latin typeface="Calibri"/>
                <a:cs typeface="Calibri"/>
              </a:rPr>
              <a:t>E.g.,</a:t>
            </a:r>
            <a:r>
              <a:rPr sz="2800" b="1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487C"/>
                </a:solidFill>
                <a:latin typeface="Calibri"/>
                <a:cs typeface="Calibri"/>
              </a:rPr>
              <a:t>Repeat</a:t>
            </a:r>
            <a:r>
              <a:rPr sz="2800" b="1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487C"/>
                </a:solidFill>
                <a:latin typeface="Calibri"/>
                <a:cs typeface="Calibri"/>
              </a:rPr>
              <a:t>for</a:t>
            </a:r>
            <a:r>
              <a:rPr sz="2800" b="1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b="1" i="1" spc="-5" dirty="0">
                <a:solidFill>
                  <a:srgbClr val="008000"/>
                </a:solidFill>
                <a:latin typeface="Calibri"/>
                <a:cs typeface="Calibri"/>
              </a:rPr>
              <a:t>k</a:t>
            </a:r>
            <a:r>
              <a:rPr sz="2800" b="1" i="1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0</a:t>
            </a:r>
            <a:r>
              <a:rPr sz="280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1F487C"/>
                </a:solidFill>
                <a:latin typeface="Calibri"/>
                <a:cs typeface="Calibri"/>
              </a:rPr>
              <a:t>to 4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Perform depth-first with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depth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 cutoff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008000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510746"/>
            <a:ext cx="7590790" cy="331914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5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Let’s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begin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start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expand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making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list</a:t>
            </a: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successor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states.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Maintain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frontier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</a:t>
            </a:r>
            <a:r>
              <a:rPr sz="2400" spc="-10" dirty="0">
                <a:latin typeface="Calibri"/>
                <a:cs typeface="Calibri"/>
              </a:rPr>
              <a:t> of </a:t>
            </a:r>
            <a:r>
              <a:rPr sz="2400" spc="-5" dirty="0">
                <a:latin typeface="Calibri"/>
                <a:cs typeface="Calibri"/>
              </a:rPr>
              <a:t>unexpanded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states.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pick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frontier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expand.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Keep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until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few states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779081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C</a:t>
            </a:r>
            <a:r>
              <a:rPr spc="-305" dirty="0"/>
              <a:t>ompa</a:t>
            </a:r>
            <a:r>
              <a:rPr spc="-300" dirty="0"/>
              <a:t>r</a:t>
            </a:r>
            <a:r>
              <a:rPr spc="-315" dirty="0"/>
              <a:t>in</a:t>
            </a:r>
            <a:r>
              <a:rPr dirty="0"/>
              <a:t>g</a:t>
            </a:r>
            <a:r>
              <a:rPr spc="-650" dirty="0"/>
              <a:t> </a:t>
            </a:r>
            <a:r>
              <a:rPr spc="-300" dirty="0"/>
              <a:t>D</a:t>
            </a:r>
            <a:r>
              <a:rPr spc="-305" dirty="0"/>
              <a:t>ep</a:t>
            </a:r>
            <a:r>
              <a:rPr spc="-300" dirty="0"/>
              <a:t>t</a:t>
            </a:r>
            <a:r>
              <a:rPr spc="-315" dirty="0"/>
              <a:t>h</a:t>
            </a:r>
            <a:r>
              <a:rPr dirty="0"/>
              <a:t>,</a:t>
            </a:r>
            <a:r>
              <a:rPr spc="-650" dirty="0"/>
              <a:t> </a:t>
            </a:r>
            <a:r>
              <a:rPr spc="-300" dirty="0"/>
              <a:t>Br</a:t>
            </a:r>
            <a:r>
              <a:rPr spc="-305" dirty="0"/>
              <a:t>ead</a:t>
            </a:r>
            <a:r>
              <a:rPr spc="-315" dirty="0"/>
              <a:t>t</a:t>
            </a:r>
            <a:r>
              <a:rPr spc="-305" dirty="0"/>
              <a:t>h</a:t>
            </a:r>
            <a:r>
              <a:rPr dirty="0"/>
              <a:t>,</a:t>
            </a:r>
            <a:r>
              <a:rPr spc="-655" dirty="0"/>
              <a:t> </a:t>
            </a:r>
            <a:r>
              <a:rPr dirty="0"/>
              <a:t>&amp;</a:t>
            </a:r>
            <a:r>
              <a:rPr spc="-625" dirty="0"/>
              <a:t> </a:t>
            </a:r>
            <a:r>
              <a:rPr spc="-305" dirty="0"/>
              <a:t>I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spc="-300" dirty="0"/>
              <a:t>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i</a:t>
            </a:r>
            <a:r>
              <a:rPr spc="-320" dirty="0"/>
              <a:t>v</a:t>
            </a:r>
            <a:r>
              <a:rPr dirty="0"/>
              <a:t>e</a:t>
            </a:r>
            <a:r>
              <a:rPr spc="-655" dirty="0"/>
              <a:t> </a:t>
            </a:r>
            <a:r>
              <a:rPr spc="-300" dirty="0"/>
              <a:t>D</a:t>
            </a:r>
            <a:r>
              <a:rPr spc="-305" dirty="0"/>
              <a:t>eepe</a:t>
            </a:r>
            <a:r>
              <a:rPr spc="-315" dirty="0"/>
              <a:t>n</a:t>
            </a:r>
            <a:r>
              <a:rPr spc="-305" dirty="0"/>
              <a:t>i</a:t>
            </a:r>
            <a:r>
              <a:rPr spc="-315" dirty="0"/>
              <a:t>n</a:t>
            </a:r>
            <a:r>
              <a:rPr dirty="0"/>
              <a:t>g  </a:t>
            </a:r>
            <a:r>
              <a:rPr spc="-254" dirty="0"/>
              <a:t>Search</a:t>
            </a:r>
            <a:r>
              <a:rPr spc="-650" dirty="0"/>
              <a:t> </a:t>
            </a:r>
            <a:r>
              <a:rPr spc="-275" dirty="0"/>
              <a:t>Algorithms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5"/>
              </a:spcBef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Breadth-first</a:t>
            </a:r>
            <a:r>
              <a:rPr spc="105" dirty="0"/>
              <a:t> </a:t>
            </a:r>
            <a:r>
              <a:rPr dirty="0"/>
              <a:t>and</a:t>
            </a:r>
            <a:r>
              <a:rPr spc="110" dirty="0"/>
              <a:t> </a:t>
            </a:r>
            <a:r>
              <a:rPr spc="-5" dirty="0"/>
              <a:t>iterative</a:t>
            </a:r>
            <a:r>
              <a:rPr spc="110" dirty="0"/>
              <a:t> </a:t>
            </a:r>
            <a:r>
              <a:rPr spc="-5" dirty="0"/>
              <a:t>deepening</a:t>
            </a:r>
            <a:r>
              <a:rPr spc="120" dirty="0"/>
              <a:t> </a:t>
            </a:r>
            <a:r>
              <a:rPr dirty="0"/>
              <a:t>guarantee</a:t>
            </a:r>
            <a:r>
              <a:rPr spc="100" dirty="0"/>
              <a:t> </a:t>
            </a:r>
            <a:r>
              <a:rPr spc="-5" dirty="0"/>
              <a:t>shortest</a:t>
            </a: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pc="-5" dirty="0"/>
              <a:t>solution.</a:t>
            </a: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Breadth-first:</a:t>
            </a:r>
            <a:r>
              <a:rPr spc="-35" dirty="0"/>
              <a:t> </a:t>
            </a:r>
            <a:r>
              <a:rPr spc="-5" dirty="0"/>
              <a:t>high space</a:t>
            </a:r>
            <a:r>
              <a:rPr spc="-10" dirty="0"/>
              <a:t> </a:t>
            </a:r>
            <a:r>
              <a:rPr dirty="0"/>
              <a:t>complexity.</a:t>
            </a:r>
          </a:p>
          <a:p>
            <a:pPr marL="355600" marR="5715" indent="-342900">
              <a:lnSpc>
                <a:spcPct val="150000"/>
              </a:lnSpc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Depth-first:</a:t>
            </a:r>
            <a:r>
              <a:rPr spc="355" dirty="0"/>
              <a:t> </a:t>
            </a:r>
            <a:r>
              <a:rPr dirty="0"/>
              <a:t>low</a:t>
            </a:r>
            <a:r>
              <a:rPr spc="360" dirty="0"/>
              <a:t> </a:t>
            </a:r>
            <a:r>
              <a:rPr spc="-5" dirty="0"/>
              <a:t>space</a:t>
            </a:r>
            <a:r>
              <a:rPr spc="365" dirty="0"/>
              <a:t> </a:t>
            </a:r>
            <a:r>
              <a:rPr spc="-5" dirty="0"/>
              <a:t>complexity,</a:t>
            </a:r>
            <a:r>
              <a:rPr spc="360" dirty="0"/>
              <a:t> </a:t>
            </a:r>
            <a:r>
              <a:rPr spc="-5" dirty="0"/>
              <a:t>but</a:t>
            </a:r>
            <a:r>
              <a:rPr spc="365" dirty="0"/>
              <a:t> </a:t>
            </a:r>
            <a:r>
              <a:rPr spc="-5" dirty="0"/>
              <a:t>may</a:t>
            </a:r>
            <a:r>
              <a:rPr spc="375" dirty="0"/>
              <a:t> </a:t>
            </a:r>
            <a:r>
              <a:rPr spc="-5" dirty="0"/>
              <a:t>search</a:t>
            </a:r>
            <a:r>
              <a:rPr spc="350" dirty="0"/>
              <a:t> </a:t>
            </a:r>
            <a:r>
              <a:rPr spc="-5" dirty="0"/>
              <a:t>well </a:t>
            </a:r>
            <a:r>
              <a:rPr spc="-525" dirty="0"/>
              <a:t> </a:t>
            </a:r>
            <a:r>
              <a:rPr spc="-5" dirty="0"/>
              <a:t>below solution</a:t>
            </a:r>
            <a:r>
              <a:rPr spc="-15" dirty="0"/>
              <a:t> </a:t>
            </a:r>
            <a:r>
              <a:rPr spc="-5" dirty="0"/>
              <a:t>depth.</a:t>
            </a: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/>
              <a:t>Iterative</a:t>
            </a:r>
            <a:r>
              <a:rPr spc="20" dirty="0"/>
              <a:t> </a:t>
            </a:r>
            <a:r>
              <a:rPr spc="-5" dirty="0"/>
              <a:t>deepening:</a:t>
            </a:r>
            <a:r>
              <a:rPr spc="25" dirty="0"/>
              <a:t> </a:t>
            </a:r>
            <a:r>
              <a:rPr spc="-10" dirty="0"/>
              <a:t>best</a:t>
            </a:r>
            <a:r>
              <a:rPr spc="15" dirty="0"/>
              <a:t> </a:t>
            </a:r>
            <a:r>
              <a:rPr spc="-5" dirty="0"/>
              <a:t>performance</a:t>
            </a:r>
            <a:r>
              <a:rPr spc="40" dirty="0"/>
              <a:t> </a:t>
            </a:r>
            <a:r>
              <a:rPr dirty="0"/>
              <a:t>in</a:t>
            </a:r>
            <a:r>
              <a:rPr spc="15" dirty="0"/>
              <a:t> </a:t>
            </a:r>
            <a:r>
              <a:rPr spc="-5" dirty="0"/>
              <a:t>terms</a:t>
            </a:r>
            <a:r>
              <a:rPr spc="10" dirty="0"/>
              <a:t> </a:t>
            </a:r>
            <a:r>
              <a:rPr spc="-5" dirty="0"/>
              <a:t>of</a:t>
            </a:r>
            <a:r>
              <a:rPr spc="20" dirty="0"/>
              <a:t> </a:t>
            </a:r>
            <a:r>
              <a:rPr spc="-5" dirty="0"/>
              <a:t>orders</a:t>
            </a: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pc="-5" dirty="0"/>
              <a:t>of</a:t>
            </a:r>
            <a:r>
              <a:rPr spc="-50" dirty="0"/>
              <a:t> </a:t>
            </a:r>
            <a:r>
              <a:rPr dirty="0"/>
              <a:t>complexity.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263" y="2438400"/>
            <a:ext cx="7461250" cy="1354217"/>
          </a:xfrm>
        </p:spPr>
        <p:txBody>
          <a:bodyPr/>
          <a:lstStyle/>
          <a:p>
            <a:pPr algn="ctr"/>
            <a:r>
              <a:rPr lang="en-US" sz="88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620145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942" y="345910"/>
            <a:ext cx="5317751" cy="1489774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7657388" algn="l"/>
              </a:tabLst>
            </a:pPr>
            <a:r>
              <a:rPr b="0" spc="-31" dirty="0">
                <a:latin typeface="Times New Roman"/>
                <a:cs typeface="Times New Roman"/>
              </a:rPr>
              <a:t> </a:t>
            </a:r>
            <a:r>
              <a:rPr spc="224" dirty="0"/>
              <a:t>Exercise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0016" y="1266881"/>
            <a:ext cx="4002651" cy="22276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9236" y="3670604"/>
            <a:ext cx="7486090" cy="642031"/>
          </a:xfrm>
          <a:prstGeom prst="rect">
            <a:avLst/>
          </a:prstGeom>
        </p:spPr>
        <p:txBody>
          <a:bodyPr vert="horz" wrap="square" lIns="0" tIns="60512" rIns="0" bIns="0" rtlCol="0">
            <a:spAutoFit/>
          </a:bodyPr>
          <a:lstStyle/>
          <a:p>
            <a:pPr marL="11206">
              <a:spcBef>
                <a:spcPts val="476"/>
              </a:spcBef>
              <a:tabLst>
                <a:tab pos="1401931" algn="l"/>
                <a:tab pos="2151084" algn="l"/>
                <a:tab pos="2441332" algn="l"/>
                <a:tab pos="2925452" algn="l"/>
                <a:tab pos="3697017" algn="l"/>
                <a:tab pos="4077478" algn="l"/>
                <a:tab pos="4822709" algn="l"/>
                <a:tab pos="5203169" algn="l"/>
                <a:tab pos="5738277" algn="l"/>
                <a:tab pos="6580445" algn="l"/>
                <a:tab pos="7111632" algn="l"/>
              </a:tabLst>
            </a:pPr>
            <a:r>
              <a:rPr sz="1721" b="1" spc="163" dirty="0">
                <a:solidFill>
                  <a:srgbClr val="EC008C"/>
                </a:solidFill>
                <a:latin typeface="Arial"/>
                <a:cs typeface="Arial"/>
              </a:rPr>
              <a:t>Question:	</a:t>
            </a:r>
            <a:r>
              <a:rPr sz="1721" spc="224" dirty="0">
                <a:latin typeface="Arial MT"/>
                <a:cs typeface="Arial MT"/>
              </a:rPr>
              <a:t>What	</a:t>
            </a:r>
            <a:r>
              <a:rPr sz="1721" spc="40" dirty="0">
                <a:latin typeface="Arial MT"/>
                <a:cs typeface="Arial MT"/>
              </a:rPr>
              <a:t>is	</a:t>
            </a:r>
            <a:r>
              <a:rPr sz="1721" spc="150" dirty="0">
                <a:latin typeface="Arial MT"/>
                <a:cs typeface="Arial MT"/>
              </a:rPr>
              <a:t>the	</a:t>
            </a:r>
            <a:r>
              <a:rPr sz="1721" b="1" spc="84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721" b="1" spc="128" dirty="0">
                <a:solidFill>
                  <a:srgbClr val="0000FF"/>
                </a:solidFill>
                <a:latin typeface="Arial"/>
                <a:cs typeface="Arial"/>
              </a:rPr>
              <a:t>rder</a:t>
            </a:r>
            <a:r>
              <a:rPr sz="1721" b="1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721" b="1" spc="154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721" b="1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721" b="1" spc="66" dirty="0">
                <a:solidFill>
                  <a:srgbClr val="0000FF"/>
                </a:solidFill>
                <a:latin typeface="Arial"/>
                <a:cs typeface="Arial"/>
              </a:rPr>
              <a:t>visits</a:t>
            </a:r>
            <a:r>
              <a:rPr sz="1721" b="1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721" b="1" spc="154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721" b="1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721" b="1" spc="19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721" b="1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721" b="1" spc="14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1721" b="1" spc="207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721" b="1" spc="79" dirty="0">
                <a:solidFill>
                  <a:srgbClr val="0000FF"/>
                </a:solidFill>
                <a:latin typeface="Arial"/>
                <a:cs typeface="Arial"/>
              </a:rPr>
              <a:t>des</a:t>
            </a:r>
            <a:r>
              <a:rPr sz="1721" b="1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721" spc="115" dirty="0">
                <a:latin typeface="Arial MT"/>
                <a:cs typeface="Arial MT"/>
              </a:rPr>
              <a:t>and</a:t>
            </a:r>
            <a:r>
              <a:rPr sz="1721" dirty="0">
                <a:latin typeface="Arial MT"/>
                <a:cs typeface="Arial MT"/>
              </a:rPr>
              <a:t>	</a:t>
            </a:r>
            <a:r>
              <a:rPr sz="1721" spc="150" dirty="0">
                <a:latin typeface="Arial MT"/>
                <a:cs typeface="Arial MT"/>
              </a:rPr>
              <a:t>the</a:t>
            </a:r>
            <a:endParaRPr sz="1721">
              <a:latin typeface="Arial MT"/>
              <a:cs typeface="Arial MT"/>
            </a:endParaRPr>
          </a:p>
          <a:p>
            <a:pPr marL="11206">
              <a:spcBef>
                <a:spcPts val="397"/>
              </a:spcBef>
            </a:pPr>
            <a:r>
              <a:rPr sz="1721" b="1" spc="185" dirty="0">
                <a:solidFill>
                  <a:srgbClr val="0000FF"/>
                </a:solidFill>
                <a:latin typeface="Arial"/>
                <a:cs typeface="Arial"/>
              </a:rPr>
              <a:t>path</a:t>
            </a:r>
            <a:r>
              <a:rPr sz="1721" b="1" spc="23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21" spc="132" dirty="0">
                <a:latin typeface="Arial MT"/>
                <a:cs typeface="Arial MT"/>
              </a:rPr>
              <a:t>returned</a:t>
            </a:r>
            <a:r>
              <a:rPr sz="1721" spc="243" dirty="0">
                <a:latin typeface="Arial MT"/>
                <a:cs typeface="Arial MT"/>
              </a:rPr>
              <a:t> </a:t>
            </a:r>
            <a:r>
              <a:rPr sz="1721" spc="93" dirty="0">
                <a:latin typeface="Arial MT"/>
                <a:cs typeface="Arial MT"/>
              </a:rPr>
              <a:t>by</a:t>
            </a:r>
            <a:r>
              <a:rPr sz="1721" spc="238" dirty="0">
                <a:latin typeface="Arial MT"/>
                <a:cs typeface="Arial MT"/>
              </a:rPr>
              <a:t> </a:t>
            </a:r>
            <a:r>
              <a:rPr sz="1721" spc="180" dirty="0">
                <a:latin typeface="Arial MT"/>
                <a:cs typeface="Arial MT"/>
              </a:rPr>
              <a:t>BFS,</a:t>
            </a:r>
            <a:r>
              <a:rPr sz="1721" spc="243" dirty="0">
                <a:latin typeface="Arial MT"/>
                <a:cs typeface="Arial MT"/>
              </a:rPr>
              <a:t> </a:t>
            </a:r>
            <a:r>
              <a:rPr sz="1721" spc="207" dirty="0">
                <a:latin typeface="Arial MT"/>
                <a:cs typeface="Arial MT"/>
              </a:rPr>
              <a:t>DFS</a:t>
            </a:r>
            <a:r>
              <a:rPr sz="1721" spc="243" dirty="0">
                <a:latin typeface="Arial MT"/>
                <a:cs typeface="Arial MT"/>
              </a:rPr>
              <a:t> </a:t>
            </a:r>
            <a:r>
              <a:rPr sz="1721" spc="115" dirty="0">
                <a:latin typeface="Arial MT"/>
                <a:cs typeface="Arial MT"/>
              </a:rPr>
              <a:t>and</a:t>
            </a:r>
            <a:r>
              <a:rPr sz="1721" spc="243" dirty="0">
                <a:latin typeface="Arial MT"/>
                <a:cs typeface="Arial MT"/>
              </a:rPr>
              <a:t> </a:t>
            </a:r>
            <a:r>
              <a:rPr sz="1721" spc="115" dirty="0">
                <a:latin typeface="Arial MT"/>
                <a:cs typeface="Arial MT"/>
              </a:rPr>
              <a:t>UCS?</a:t>
            </a:r>
            <a:endParaRPr sz="1721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94701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8359"/>
            <a:ext cx="4010047" cy="33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5402"/>
            <a:ext cx="4010047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6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5402"/>
            <a:ext cx="4010047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5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48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32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05255" y="3642353"/>
            <a:ext cx="300355" cy="300355"/>
            <a:chOff x="4305255" y="3642353"/>
            <a:chExt cx="300355" cy="300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5255" y="3642353"/>
              <a:ext cx="300279" cy="300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8828" y="3653028"/>
              <a:ext cx="237744" cy="2377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51628" y="3371469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art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31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44446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587" dirty="0"/>
              <a:t>BFS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4037" y="1265402"/>
            <a:ext cx="4055901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3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8359"/>
            <a:ext cx="4010047" cy="33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73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5402"/>
            <a:ext cx="4010047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6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5402"/>
            <a:ext cx="4010047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05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225" y="1265402"/>
            <a:ext cx="4010047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337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73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98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9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527" y="1265402"/>
            <a:ext cx="4018922" cy="3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3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35596" y="2941320"/>
            <a:ext cx="1841500" cy="2001520"/>
            <a:chOff x="3535596" y="2941320"/>
            <a:chExt cx="1841500" cy="2001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996" y="3025082"/>
              <a:ext cx="317132" cy="3171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34562" y="3048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596" y="4244282"/>
              <a:ext cx="317132" cy="3171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82162" y="4267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91762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328" y="3861790"/>
              <a:ext cx="361188" cy="9601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1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27931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596" y="3863282"/>
              <a:ext cx="317132" cy="3171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06162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7872" y="2941320"/>
              <a:ext cx="1755648" cy="19171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03564" y="2977139"/>
              <a:ext cx="1649095" cy="1811020"/>
            </a:xfrm>
            <a:custGeom>
              <a:avLst/>
              <a:gdLst/>
              <a:ahLst/>
              <a:cxnLst/>
              <a:rect l="l" t="t" r="r" b="b"/>
              <a:pathLst>
                <a:path w="1649095" h="1811020">
                  <a:moveTo>
                    <a:pt x="217357" y="182493"/>
                  </a:moveTo>
                  <a:lnTo>
                    <a:pt x="169246" y="241570"/>
                  </a:lnTo>
                  <a:lnTo>
                    <a:pt x="147501" y="277115"/>
                  </a:lnTo>
                  <a:lnTo>
                    <a:pt x="127285" y="316207"/>
                  </a:lnTo>
                  <a:lnTo>
                    <a:pt x="108590" y="358503"/>
                  </a:lnTo>
                  <a:lnTo>
                    <a:pt x="91408" y="403659"/>
                  </a:lnTo>
                  <a:lnTo>
                    <a:pt x="75732" y="451334"/>
                  </a:lnTo>
                  <a:lnTo>
                    <a:pt x="61553" y="501184"/>
                  </a:lnTo>
                  <a:lnTo>
                    <a:pt x="48863" y="552866"/>
                  </a:lnTo>
                  <a:lnTo>
                    <a:pt x="37655" y="606037"/>
                  </a:lnTo>
                  <a:lnTo>
                    <a:pt x="27920" y="660354"/>
                  </a:lnTo>
                  <a:lnTo>
                    <a:pt x="19650" y="715475"/>
                  </a:lnTo>
                  <a:lnTo>
                    <a:pt x="12837" y="771056"/>
                  </a:lnTo>
                  <a:lnTo>
                    <a:pt x="7474" y="826755"/>
                  </a:lnTo>
                  <a:lnTo>
                    <a:pt x="3552" y="882228"/>
                  </a:lnTo>
                  <a:lnTo>
                    <a:pt x="1063" y="937133"/>
                  </a:lnTo>
                  <a:lnTo>
                    <a:pt x="0" y="991127"/>
                  </a:lnTo>
                  <a:lnTo>
                    <a:pt x="353" y="1043866"/>
                  </a:lnTo>
                  <a:lnTo>
                    <a:pt x="2116" y="1095008"/>
                  </a:lnTo>
                  <a:lnTo>
                    <a:pt x="5281" y="1144210"/>
                  </a:lnTo>
                  <a:lnTo>
                    <a:pt x="9839" y="1191129"/>
                  </a:lnTo>
                  <a:lnTo>
                    <a:pt x="15782" y="1235422"/>
                  </a:lnTo>
                  <a:lnTo>
                    <a:pt x="23102" y="1276746"/>
                  </a:lnTo>
                  <a:lnTo>
                    <a:pt x="31792" y="1314758"/>
                  </a:lnTo>
                  <a:lnTo>
                    <a:pt x="58152" y="1391444"/>
                  </a:lnTo>
                  <a:lnTo>
                    <a:pt x="78633" y="1432980"/>
                  </a:lnTo>
                  <a:lnTo>
                    <a:pt x="102963" y="1473501"/>
                  </a:lnTo>
                  <a:lnTo>
                    <a:pt x="130823" y="1512787"/>
                  </a:lnTo>
                  <a:lnTo>
                    <a:pt x="161891" y="1550616"/>
                  </a:lnTo>
                  <a:lnTo>
                    <a:pt x="195847" y="1586767"/>
                  </a:lnTo>
                  <a:lnTo>
                    <a:pt x="232369" y="1621019"/>
                  </a:lnTo>
                  <a:lnTo>
                    <a:pt x="271138" y="1653151"/>
                  </a:lnTo>
                  <a:lnTo>
                    <a:pt x="311831" y="1682941"/>
                  </a:lnTo>
                  <a:lnTo>
                    <a:pt x="354129" y="1710168"/>
                  </a:lnTo>
                  <a:lnTo>
                    <a:pt x="397710" y="1734611"/>
                  </a:lnTo>
                  <a:lnTo>
                    <a:pt x="442254" y="1756050"/>
                  </a:lnTo>
                  <a:lnTo>
                    <a:pt x="487439" y="1774262"/>
                  </a:lnTo>
                  <a:lnTo>
                    <a:pt x="532945" y="1789026"/>
                  </a:lnTo>
                  <a:lnTo>
                    <a:pt x="578451" y="1800122"/>
                  </a:lnTo>
                  <a:lnTo>
                    <a:pt x="623636" y="1807328"/>
                  </a:lnTo>
                  <a:lnTo>
                    <a:pt x="668180" y="1810422"/>
                  </a:lnTo>
                  <a:lnTo>
                    <a:pt x="711761" y="1809185"/>
                  </a:lnTo>
                  <a:lnTo>
                    <a:pt x="754059" y="1803394"/>
                  </a:lnTo>
                  <a:lnTo>
                    <a:pt x="824619" y="1782957"/>
                  </a:lnTo>
                  <a:lnTo>
                    <a:pt x="863026" y="1767439"/>
                  </a:lnTo>
                  <a:lnTo>
                    <a:pt x="903136" y="1748686"/>
                  </a:lnTo>
                  <a:lnTo>
                    <a:pt x="944660" y="1726923"/>
                  </a:lnTo>
                  <a:lnTo>
                    <a:pt x="987314" y="1702373"/>
                  </a:lnTo>
                  <a:lnTo>
                    <a:pt x="1030810" y="1675261"/>
                  </a:lnTo>
                  <a:lnTo>
                    <a:pt x="1074861" y="1645811"/>
                  </a:lnTo>
                  <a:lnTo>
                    <a:pt x="1119180" y="1614245"/>
                  </a:lnTo>
                  <a:lnTo>
                    <a:pt x="1163482" y="1580790"/>
                  </a:lnTo>
                  <a:lnTo>
                    <a:pt x="1207478" y="1545668"/>
                  </a:lnTo>
                  <a:lnTo>
                    <a:pt x="1250883" y="1509103"/>
                  </a:lnTo>
                  <a:lnTo>
                    <a:pt x="1293409" y="1471320"/>
                  </a:lnTo>
                  <a:lnTo>
                    <a:pt x="1334770" y="1432543"/>
                  </a:lnTo>
                  <a:lnTo>
                    <a:pt x="1374679" y="1392995"/>
                  </a:lnTo>
                  <a:lnTo>
                    <a:pt x="1412850" y="1352901"/>
                  </a:lnTo>
                  <a:lnTo>
                    <a:pt x="1448995" y="1312485"/>
                  </a:lnTo>
                  <a:lnTo>
                    <a:pt x="1482828" y="1271970"/>
                  </a:lnTo>
                  <a:lnTo>
                    <a:pt x="1514063" y="1231581"/>
                  </a:lnTo>
                  <a:lnTo>
                    <a:pt x="1542411" y="1191542"/>
                  </a:lnTo>
                  <a:lnTo>
                    <a:pt x="1567587" y="1152076"/>
                  </a:lnTo>
                  <a:lnTo>
                    <a:pt x="1589305" y="1113409"/>
                  </a:lnTo>
                  <a:lnTo>
                    <a:pt x="1607276" y="1075762"/>
                  </a:lnTo>
                  <a:lnTo>
                    <a:pt x="1621215" y="1039362"/>
                  </a:lnTo>
                  <a:lnTo>
                    <a:pt x="1632555" y="999010"/>
                  </a:lnTo>
                  <a:lnTo>
                    <a:pt x="1640841" y="956082"/>
                  </a:lnTo>
                  <a:lnTo>
                    <a:pt x="1646174" y="910924"/>
                  </a:lnTo>
                  <a:lnTo>
                    <a:pt x="1648656" y="863883"/>
                  </a:lnTo>
                  <a:lnTo>
                    <a:pt x="1648389" y="815303"/>
                  </a:lnTo>
                  <a:lnTo>
                    <a:pt x="1645474" y="765532"/>
                  </a:lnTo>
                  <a:lnTo>
                    <a:pt x="1640013" y="714916"/>
                  </a:lnTo>
                  <a:lnTo>
                    <a:pt x="1632109" y="663800"/>
                  </a:lnTo>
                  <a:lnTo>
                    <a:pt x="1621862" y="612530"/>
                  </a:lnTo>
                  <a:lnTo>
                    <a:pt x="1609376" y="561453"/>
                  </a:lnTo>
                  <a:lnTo>
                    <a:pt x="1594751" y="510915"/>
                  </a:lnTo>
                  <a:lnTo>
                    <a:pt x="1578090" y="461262"/>
                  </a:lnTo>
                  <a:lnTo>
                    <a:pt x="1559494" y="412839"/>
                  </a:lnTo>
                  <a:lnTo>
                    <a:pt x="1539065" y="365994"/>
                  </a:lnTo>
                  <a:lnTo>
                    <a:pt x="1516906" y="321071"/>
                  </a:lnTo>
                  <a:lnTo>
                    <a:pt x="1493117" y="278418"/>
                  </a:lnTo>
                  <a:lnTo>
                    <a:pt x="1467801" y="238379"/>
                  </a:lnTo>
                  <a:lnTo>
                    <a:pt x="1441060" y="201303"/>
                  </a:lnTo>
                  <a:lnTo>
                    <a:pt x="1412994" y="167533"/>
                  </a:lnTo>
                  <a:lnTo>
                    <a:pt x="1383708" y="137417"/>
                  </a:lnTo>
                  <a:lnTo>
                    <a:pt x="1353301" y="111300"/>
                  </a:lnTo>
                  <a:lnTo>
                    <a:pt x="1321876" y="89529"/>
                  </a:lnTo>
                  <a:lnTo>
                    <a:pt x="1255075" y="57362"/>
                  </a:lnTo>
                  <a:lnTo>
                    <a:pt x="1216002" y="43929"/>
                  </a:lnTo>
                  <a:lnTo>
                    <a:pt x="1173649" y="32271"/>
                  </a:lnTo>
                  <a:lnTo>
                    <a:pt x="1128392" y="22397"/>
                  </a:lnTo>
                  <a:lnTo>
                    <a:pt x="1080607" y="14311"/>
                  </a:lnTo>
                  <a:lnTo>
                    <a:pt x="1030672" y="8022"/>
                  </a:lnTo>
                  <a:lnTo>
                    <a:pt x="978962" y="3536"/>
                  </a:lnTo>
                  <a:lnTo>
                    <a:pt x="925853" y="859"/>
                  </a:lnTo>
                  <a:lnTo>
                    <a:pt x="871722" y="0"/>
                  </a:lnTo>
                  <a:lnTo>
                    <a:pt x="816946" y="963"/>
                  </a:lnTo>
                  <a:lnTo>
                    <a:pt x="761901" y="3756"/>
                  </a:lnTo>
                  <a:lnTo>
                    <a:pt x="706963" y="8387"/>
                  </a:lnTo>
                  <a:lnTo>
                    <a:pt x="652508" y="14861"/>
                  </a:lnTo>
                  <a:lnTo>
                    <a:pt x="598913" y="23185"/>
                  </a:lnTo>
                  <a:lnTo>
                    <a:pt x="546555" y="33367"/>
                  </a:lnTo>
                  <a:lnTo>
                    <a:pt x="495809" y="45412"/>
                  </a:lnTo>
                  <a:lnTo>
                    <a:pt x="447052" y="59329"/>
                  </a:lnTo>
                  <a:lnTo>
                    <a:pt x="400661" y="75123"/>
                  </a:lnTo>
                  <a:lnTo>
                    <a:pt x="357011" y="92801"/>
                  </a:lnTo>
                  <a:lnTo>
                    <a:pt x="316479" y="112370"/>
                  </a:lnTo>
                  <a:lnTo>
                    <a:pt x="279442" y="133838"/>
                  </a:lnTo>
                  <a:lnTo>
                    <a:pt x="246276" y="157210"/>
                  </a:lnTo>
                  <a:lnTo>
                    <a:pt x="217357" y="182493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6156" y="3633254"/>
              <a:ext cx="318477" cy="3184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8828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405" y="171732"/>
            <a:ext cx="3779184" cy="5048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2588697" algn="l"/>
              </a:tabLst>
            </a:pPr>
            <a:r>
              <a:rPr spc="216" dirty="0"/>
              <a:t>Exercise:	</a:t>
            </a:r>
            <a:r>
              <a:rPr spc="679" dirty="0"/>
              <a:t>DFS</a:t>
            </a:r>
          </a:p>
        </p:txBody>
      </p:sp>
      <p:sp>
        <p:nvSpPr>
          <p:cNvPr id="3" name="object 3"/>
          <p:cNvSpPr/>
          <p:nvPr/>
        </p:nvSpPr>
        <p:spPr>
          <a:xfrm>
            <a:off x="748967" y="725289"/>
            <a:ext cx="7646334" cy="0"/>
          </a:xfrm>
          <a:custGeom>
            <a:avLst/>
            <a:gdLst/>
            <a:ahLst/>
            <a:cxnLst/>
            <a:rect l="l" t="t" r="r" b="b"/>
            <a:pathLst>
              <a:path w="8665845">
                <a:moveTo>
                  <a:pt x="0" y="0"/>
                </a:moveTo>
                <a:lnTo>
                  <a:pt x="8665527" y="0"/>
                </a:lnTo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4037" y="1266881"/>
            <a:ext cx="4055901" cy="38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9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80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2200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</a:t>
            </a:r>
            <a:r>
              <a:rPr spc="-305" dirty="0"/>
              <a:t>idi</a:t>
            </a:r>
            <a:r>
              <a:rPr spc="-300" dirty="0"/>
              <a:t>r</a:t>
            </a:r>
            <a:r>
              <a:rPr spc="-305" dirty="0"/>
              <a:t>e</a:t>
            </a:r>
            <a:r>
              <a:rPr spc="-320" dirty="0"/>
              <a:t>c</a:t>
            </a:r>
            <a:r>
              <a:rPr spc="-315" dirty="0"/>
              <a:t>t</a:t>
            </a:r>
            <a:r>
              <a:rPr spc="-305" dirty="0"/>
              <a:t>i</a:t>
            </a:r>
            <a:r>
              <a:rPr spc="-315" dirty="0"/>
              <a:t>on</a:t>
            </a:r>
            <a:r>
              <a:rPr spc="-305" dirty="0"/>
              <a:t>a</a:t>
            </a:r>
            <a:r>
              <a:rPr dirty="0"/>
              <a:t>l</a:t>
            </a:r>
            <a:r>
              <a:rPr spc="-655" dirty="0"/>
              <a:t> 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</a:t>
            </a:r>
            <a:r>
              <a:rPr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163" y="1576781"/>
            <a:ext cx="7538084" cy="467233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0800" marR="43180" algn="just">
              <a:lnSpc>
                <a:spcPct val="90000"/>
              </a:lnSpc>
              <a:spcBef>
                <a:spcPts val="390"/>
              </a:spcBef>
            </a:pPr>
            <a:r>
              <a:rPr sz="2400" b="1" spc="-5" dirty="0">
                <a:latin typeface="Calibri"/>
                <a:cs typeface="Calibri"/>
              </a:rPr>
              <a:t>Bidirectional </a:t>
            </a:r>
            <a:r>
              <a:rPr sz="2400" b="1" dirty="0">
                <a:latin typeface="Calibri"/>
                <a:cs typeface="Calibri"/>
              </a:rPr>
              <a:t>search </a:t>
            </a:r>
            <a:r>
              <a:rPr sz="2400" dirty="0">
                <a:latin typeface="Calibri"/>
                <a:cs typeface="Calibri"/>
              </a:rPr>
              <a:t>is a graph </a:t>
            </a:r>
            <a:r>
              <a:rPr sz="2400" spc="-5" dirty="0">
                <a:latin typeface="Calibri"/>
                <a:cs typeface="Calibri"/>
              </a:rPr>
              <a:t>search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algorithm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finds 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shortest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path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initial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start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directed graph. It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runs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two simultaneous searches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forward from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 initial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state,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one backward from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goal,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stopping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when the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two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meet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Calibri"/>
              <a:cs typeface="Calibri"/>
            </a:endParaRPr>
          </a:p>
          <a:p>
            <a:pPr marL="50800" marR="43180" algn="just">
              <a:lnSpc>
                <a:spcPct val="90000"/>
              </a:lnSpc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reason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this approach is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 many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cases it is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faster</a:t>
            </a:r>
            <a:r>
              <a:rPr sz="2400" spc="-5" dirty="0">
                <a:latin typeface="Calibri"/>
                <a:cs typeface="Calibri"/>
              </a:rPr>
              <a:t>: for </a:t>
            </a:r>
            <a:r>
              <a:rPr sz="2400" dirty="0">
                <a:latin typeface="Calibri"/>
                <a:cs typeface="Calibri"/>
              </a:rPr>
              <a:t>instance, in a </a:t>
            </a:r>
            <a:r>
              <a:rPr sz="2400" spc="-5" dirty="0">
                <a:latin typeface="Calibri"/>
                <a:cs typeface="Calibri"/>
              </a:rPr>
              <a:t>simplified model of search problem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complexity     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     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      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both</a:t>
            </a:r>
            <a:r>
              <a:rPr sz="2400" spc="780" dirty="0">
                <a:latin typeface="Calibri"/>
                <a:cs typeface="Calibri"/>
              </a:rPr>
              <a:t>   </a:t>
            </a:r>
            <a:r>
              <a:rPr sz="2400" spc="-5" dirty="0">
                <a:latin typeface="Calibri"/>
                <a:cs typeface="Calibri"/>
              </a:rPr>
              <a:t>searches</a:t>
            </a:r>
            <a:r>
              <a:rPr sz="2400" spc="780" dirty="0">
                <a:latin typeface="Calibri"/>
                <a:cs typeface="Calibri"/>
              </a:rPr>
              <a:t>   </a:t>
            </a:r>
            <a:r>
              <a:rPr sz="2400" spc="-5" dirty="0">
                <a:latin typeface="Calibri"/>
                <a:cs typeface="Calibri"/>
              </a:rPr>
              <a:t>expand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tree </a:t>
            </a:r>
            <a:r>
              <a:rPr sz="2400" spc="-5" dirty="0">
                <a:latin typeface="Calibri"/>
                <a:cs typeface="Calibri"/>
              </a:rPr>
              <a:t>with branching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factor </a:t>
            </a:r>
            <a:r>
              <a:rPr sz="2400" i="1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, and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distance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 start </a:t>
            </a:r>
            <a:r>
              <a:rPr sz="2400" dirty="0">
                <a:latin typeface="Calibri"/>
                <a:cs typeface="Calibri"/>
              </a:rPr>
              <a:t> to </a:t>
            </a:r>
            <a:r>
              <a:rPr sz="2400" spc="-5" dirty="0">
                <a:latin typeface="Calibri"/>
                <a:cs typeface="Calibri"/>
              </a:rPr>
              <a:t>goal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i="1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, each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two </a:t>
            </a:r>
            <a:r>
              <a:rPr sz="2400" spc="-5" dirty="0">
                <a:latin typeface="Calibri"/>
                <a:cs typeface="Calibri"/>
              </a:rPr>
              <a:t>searches has complexity </a:t>
            </a:r>
            <a:r>
              <a:rPr sz="2400" i="1" spc="-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b</a:t>
            </a:r>
            <a:r>
              <a:rPr sz="2400" i="1" spc="-7" baseline="24305" dirty="0">
                <a:latin typeface="Calibri"/>
                <a:cs typeface="Calibri"/>
              </a:rPr>
              <a:t>d</a:t>
            </a:r>
            <a:r>
              <a:rPr sz="2400" spc="-7" baseline="24305" dirty="0">
                <a:latin typeface="Calibri"/>
                <a:cs typeface="Calibri"/>
              </a:rPr>
              <a:t>/2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(in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notation),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sum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search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much less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i="1" spc="-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b</a:t>
            </a:r>
            <a:r>
              <a:rPr sz="2400" i="1" spc="-7" baseline="2430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) complexity </a:t>
            </a:r>
            <a:r>
              <a:rPr sz="2400" dirty="0">
                <a:latin typeface="Calibri"/>
                <a:cs typeface="Calibri"/>
              </a:rPr>
              <a:t>that would </a:t>
            </a:r>
            <a:r>
              <a:rPr sz="2400" spc="-5" dirty="0">
                <a:latin typeface="Calibri"/>
                <a:cs typeface="Calibri"/>
              </a:rPr>
              <a:t>result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single search 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beginning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6240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>
                <a:solidFill>
                  <a:srgbClr val="C00000"/>
                </a:solidFill>
              </a:rPr>
              <a:t>C</a:t>
            </a:r>
            <a:r>
              <a:rPr spc="-305" dirty="0">
                <a:solidFill>
                  <a:srgbClr val="C00000"/>
                </a:solidFill>
              </a:rPr>
              <a:t>omple</a:t>
            </a:r>
            <a:r>
              <a:rPr spc="-320" dirty="0">
                <a:solidFill>
                  <a:srgbClr val="C00000"/>
                </a:solidFill>
              </a:rPr>
              <a:t>x</a:t>
            </a:r>
            <a:r>
              <a:rPr spc="-305" dirty="0">
                <a:solidFill>
                  <a:srgbClr val="C00000"/>
                </a:solidFill>
              </a:rPr>
              <a:t>i</a:t>
            </a:r>
            <a:r>
              <a:rPr spc="-315" dirty="0">
                <a:solidFill>
                  <a:srgbClr val="C00000"/>
                </a:solidFill>
              </a:rPr>
              <a:t>t</a:t>
            </a:r>
            <a:r>
              <a:rPr dirty="0">
                <a:solidFill>
                  <a:srgbClr val="C00000"/>
                </a:solidFill>
              </a:rPr>
              <a:t>y</a:t>
            </a:r>
            <a:r>
              <a:rPr spc="-660" dirty="0">
                <a:solidFill>
                  <a:srgbClr val="C00000"/>
                </a:solidFill>
              </a:rPr>
              <a:t> </a:t>
            </a:r>
            <a:r>
              <a:rPr spc="-305" dirty="0">
                <a:solidFill>
                  <a:srgbClr val="C00000"/>
                </a:solidFill>
              </a:rPr>
              <a:t>o</a:t>
            </a:r>
            <a:r>
              <a:rPr dirty="0">
                <a:solidFill>
                  <a:srgbClr val="C00000"/>
                </a:solidFill>
              </a:rPr>
              <a:t>f</a:t>
            </a:r>
            <a:r>
              <a:rPr spc="-625" dirty="0">
                <a:solidFill>
                  <a:srgbClr val="C00000"/>
                </a:solidFill>
              </a:rPr>
              <a:t> </a:t>
            </a:r>
            <a:r>
              <a:rPr spc="-300" dirty="0">
                <a:solidFill>
                  <a:srgbClr val="C00000"/>
                </a:solidFill>
              </a:rPr>
              <a:t>B</a:t>
            </a:r>
            <a:r>
              <a:rPr spc="-305" dirty="0">
                <a:solidFill>
                  <a:srgbClr val="C00000"/>
                </a:solidFill>
              </a:rPr>
              <a:t>asi</a:t>
            </a:r>
            <a:r>
              <a:rPr dirty="0">
                <a:solidFill>
                  <a:srgbClr val="C00000"/>
                </a:solidFill>
              </a:rPr>
              <a:t>c</a:t>
            </a:r>
            <a:r>
              <a:rPr spc="-655" dirty="0">
                <a:solidFill>
                  <a:srgbClr val="C00000"/>
                </a:solidFill>
              </a:rPr>
              <a:t> </a:t>
            </a:r>
            <a:r>
              <a:rPr spc="-305" dirty="0">
                <a:solidFill>
                  <a:srgbClr val="C00000"/>
                </a:solidFill>
              </a:rPr>
              <a:t>Sea</a:t>
            </a:r>
            <a:r>
              <a:rPr spc="-300" dirty="0">
                <a:solidFill>
                  <a:srgbClr val="C00000"/>
                </a:solidFill>
              </a:rPr>
              <a:t>r</a:t>
            </a:r>
            <a:r>
              <a:rPr spc="-305" dirty="0">
                <a:solidFill>
                  <a:srgbClr val="C00000"/>
                </a:solidFill>
              </a:rPr>
              <a:t>c</a:t>
            </a:r>
            <a:r>
              <a:rPr dirty="0">
                <a:solidFill>
                  <a:srgbClr val="C00000"/>
                </a:solidFill>
              </a:rPr>
              <a:t>h</a:t>
            </a:r>
            <a:r>
              <a:rPr spc="-640" dirty="0">
                <a:solidFill>
                  <a:srgbClr val="C00000"/>
                </a:solidFill>
              </a:rPr>
              <a:t> </a:t>
            </a:r>
            <a:r>
              <a:rPr spc="-300" dirty="0">
                <a:solidFill>
                  <a:srgbClr val="C00000"/>
                </a:solidFill>
              </a:rPr>
              <a:t>A</a:t>
            </a:r>
            <a:r>
              <a:rPr spc="-305" dirty="0">
                <a:solidFill>
                  <a:srgbClr val="C00000"/>
                </a:solidFill>
              </a:rPr>
              <a:t>lgo</a:t>
            </a:r>
            <a:r>
              <a:rPr spc="-300" dirty="0">
                <a:solidFill>
                  <a:srgbClr val="C00000"/>
                </a:solidFill>
              </a:rPr>
              <a:t>r</a:t>
            </a:r>
            <a:r>
              <a:rPr spc="-315" dirty="0">
                <a:solidFill>
                  <a:srgbClr val="C00000"/>
                </a:solidFill>
              </a:rPr>
              <a:t>it</a:t>
            </a:r>
            <a:r>
              <a:rPr spc="-305" dirty="0">
                <a:solidFill>
                  <a:srgbClr val="C00000"/>
                </a:solidFill>
              </a:rPr>
              <a:t>hm</a:t>
            </a:r>
            <a:r>
              <a:rPr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664335"/>
            <a:ext cx="6544309" cy="167132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 consider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state-space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Uniform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branching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Solution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71827" y="3729228"/>
            <a:ext cx="3057525" cy="1838325"/>
            <a:chOff x="1671827" y="3729228"/>
            <a:chExt cx="3057525" cy="1838325"/>
          </a:xfrm>
        </p:grpSpPr>
        <p:sp>
          <p:nvSpPr>
            <p:cNvPr id="5" name="object 5"/>
            <p:cNvSpPr/>
            <p:nvPr/>
          </p:nvSpPr>
          <p:spPr>
            <a:xfrm>
              <a:off x="30480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399" y="3962400"/>
              <a:ext cx="3048000" cy="1600200"/>
            </a:xfrm>
            <a:custGeom>
              <a:avLst/>
              <a:gdLst/>
              <a:ahLst/>
              <a:cxnLst/>
              <a:rect l="l" t="t" r="r" b="b"/>
              <a:pathLst>
                <a:path w="3048000" h="1600200">
                  <a:moveTo>
                    <a:pt x="0" y="1600200"/>
                  </a:moveTo>
                  <a:lnTo>
                    <a:pt x="3048000" y="1600200"/>
                  </a:lnTo>
                </a:path>
                <a:path w="3048000" h="1600200">
                  <a:moveTo>
                    <a:pt x="1371600" y="0"/>
                  </a:moveTo>
                  <a:lnTo>
                    <a:pt x="1352530" y="41278"/>
                  </a:lnTo>
                  <a:lnTo>
                    <a:pt x="1333343" y="82576"/>
                  </a:lnTo>
                  <a:lnTo>
                    <a:pt x="1313920" y="123913"/>
                  </a:lnTo>
                  <a:lnTo>
                    <a:pt x="1294145" y="165309"/>
                  </a:lnTo>
                  <a:lnTo>
                    <a:pt x="1273900" y="206783"/>
                  </a:lnTo>
                  <a:lnTo>
                    <a:pt x="1253066" y="248355"/>
                  </a:lnTo>
                  <a:lnTo>
                    <a:pt x="1231527" y="290045"/>
                  </a:lnTo>
                  <a:lnTo>
                    <a:pt x="1209165" y="331872"/>
                  </a:lnTo>
                  <a:lnTo>
                    <a:pt x="1185862" y="373856"/>
                  </a:lnTo>
                  <a:lnTo>
                    <a:pt x="1161501" y="416016"/>
                  </a:lnTo>
                  <a:lnTo>
                    <a:pt x="1135964" y="458372"/>
                  </a:lnTo>
                  <a:lnTo>
                    <a:pt x="1109133" y="500944"/>
                  </a:lnTo>
                  <a:lnTo>
                    <a:pt x="1080891" y="543751"/>
                  </a:lnTo>
                  <a:lnTo>
                    <a:pt x="1051120" y="586813"/>
                  </a:lnTo>
                  <a:lnTo>
                    <a:pt x="1019704" y="630149"/>
                  </a:lnTo>
                  <a:lnTo>
                    <a:pt x="986523" y="673779"/>
                  </a:lnTo>
                  <a:lnTo>
                    <a:pt x="951461" y="717723"/>
                  </a:lnTo>
                  <a:lnTo>
                    <a:pt x="914400" y="762000"/>
                  </a:lnTo>
                  <a:lnTo>
                    <a:pt x="885237" y="795435"/>
                  </a:lnTo>
                  <a:lnTo>
                    <a:pt x="854934" y="829060"/>
                  </a:lnTo>
                  <a:lnTo>
                    <a:pt x="823540" y="862868"/>
                  </a:lnTo>
                  <a:lnTo>
                    <a:pt x="791104" y="896849"/>
                  </a:lnTo>
                  <a:lnTo>
                    <a:pt x="757675" y="930995"/>
                  </a:lnTo>
                  <a:lnTo>
                    <a:pt x="723304" y="965299"/>
                  </a:lnTo>
                  <a:lnTo>
                    <a:pt x="688040" y="999751"/>
                  </a:lnTo>
                  <a:lnTo>
                    <a:pt x="651933" y="1034344"/>
                  </a:lnTo>
                  <a:lnTo>
                    <a:pt x="615032" y="1069069"/>
                  </a:lnTo>
                  <a:lnTo>
                    <a:pt x="577386" y="1103918"/>
                  </a:lnTo>
                  <a:lnTo>
                    <a:pt x="539047" y="1138883"/>
                  </a:lnTo>
                  <a:lnTo>
                    <a:pt x="500062" y="1173956"/>
                  </a:lnTo>
                  <a:lnTo>
                    <a:pt x="460482" y="1209127"/>
                  </a:lnTo>
                  <a:lnTo>
                    <a:pt x="420356" y="1244390"/>
                  </a:lnTo>
                  <a:lnTo>
                    <a:pt x="379734" y="1279735"/>
                  </a:lnTo>
                  <a:lnTo>
                    <a:pt x="338666" y="1315155"/>
                  </a:lnTo>
                  <a:lnTo>
                    <a:pt x="297201" y="1350641"/>
                  </a:lnTo>
                  <a:lnTo>
                    <a:pt x="255389" y="1386185"/>
                  </a:lnTo>
                  <a:lnTo>
                    <a:pt x="213278" y="1421778"/>
                  </a:lnTo>
                  <a:lnTo>
                    <a:pt x="170920" y="1457413"/>
                  </a:lnTo>
                  <a:lnTo>
                    <a:pt x="128364" y="1493080"/>
                  </a:lnTo>
                  <a:lnTo>
                    <a:pt x="85658" y="1528773"/>
                  </a:lnTo>
                  <a:lnTo>
                    <a:pt x="42854" y="1564482"/>
                  </a:lnTo>
                  <a:lnTo>
                    <a:pt x="0" y="1600200"/>
                  </a:lnTo>
                </a:path>
                <a:path w="3048000" h="1600200">
                  <a:moveTo>
                    <a:pt x="1676400" y="0"/>
                  </a:moveTo>
                  <a:lnTo>
                    <a:pt x="1695469" y="41278"/>
                  </a:lnTo>
                  <a:lnTo>
                    <a:pt x="1714656" y="82576"/>
                  </a:lnTo>
                  <a:lnTo>
                    <a:pt x="1734079" y="123913"/>
                  </a:lnTo>
                  <a:lnTo>
                    <a:pt x="1753854" y="165309"/>
                  </a:lnTo>
                  <a:lnTo>
                    <a:pt x="1774099" y="206783"/>
                  </a:lnTo>
                  <a:lnTo>
                    <a:pt x="1794933" y="248355"/>
                  </a:lnTo>
                  <a:lnTo>
                    <a:pt x="1816472" y="290045"/>
                  </a:lnTo>
                  <a:lnTo>
                    <a:pt x="1838834" y="331872"/>
                  </a:lnTo>
                  <a:lnTo>
                    <a:pt x="1862137" y="373856"/>
                  </a:lnTo>
                  <a:lnTo>
                    <a:pt x="1886498" y="416016"/>
                  </a:lnTo>
                  <a:lnTo>
                    <a:pt x="1912035" y="458372"/>
                  </a:lnTo>
                  <a:lnTo>
                    <a:pt x="1938866" y="500944"/>
                  </a:lnTo>
                  <a:lnTo>
                    <a:pt x="1967108" y="543751"/>
                  </a:lnTo>
                  <a:lnTo>
                    <a:pt x="1996879" y="586813"/>
                  </a:lnTo>
                  <a:lnTo>
                    <a:pt x="2028295" y="630149"/>
                  </a:lnTo>
                  <a:lnTo>
                    <a:pt x="2061476" y="673779"/>
                  </a:lnTo>
                  <a:lnTo>
                    <a:pt x="2096538" y="717723"/>
                  </a:lnTo>
                  <a:lnTo>
                    <a:pt x="2133600" y="762000"/>
                  </a:lnTo>
                  <a:lnTo>
                    <a:pt x="2162762" y="795435"/>
                  </a:lnTo>
                  <a:lnTo>
                    <a:pt x="2193065" y="829060"/>
                  </a:lnTo>
                  <a:lnTo>
                    <a:pt x="2224459" y="862868"/>
                  </a:lnTo>
                  <a:lnTo>
                    <a:pt x="2256895" y="896849"/>
                  </a:lnTo>
                  <a:lnTo>
                    <a:pt x="2290324" y="930995"/>
                  </a:lnTo>
                  <a:lnTo>
                    <a:pt x="2324695" y="965299"/>
                  </a:lnTo>
                  <a:lnTo>
                    <a:pt x="2359959" y="999751"/>
                  </a:lnTo>
                  <a:lnTo>
                    <a:pt x="2396066" y="1034344"/>
                  </a:lnTo>
                  <a:lnTo>
                    <a:pt x="2432967" y="1069069"/>
                  </a:lnTo>
                  <a:lnTo>
                    <a:pt x="2470613" y="1103918"/>
                  </a:lnTo>
                  <a:lnTo>
                    <a:pt x="2508952" y="1138883"/>
                  </a:lnTo>
                  <a:lnTo>
                    <a:pt x="2547937" y="1173956"/>
                  </a:lnTo>
                  <a:lnTo>
                    <a:pt x="2587517" y="1209127"/>
                  </a:lnTo>
                  <a:lnTo>
                    <a:pt x="2627643" y="1244390"/>
                  </a:lnTo>
                  <a:lnTo>
                    <a:pt x="2668265" y="1279735"/>
                  </a:lnTo>
                  <a:lnTo>
                    <a:pt x="2709333" y="1315155"/>
                  </a:lnTo>
                  <a:lnTo>
                    <a:pt x="2750798" y="1350641"/>
                  </a:lnTo>
                  <a:lnTo>
                    <a:pt x="2792610" y="1386185"/>
                  </a:lnTo>
                  <a:lnTo>
                    <a:pt x="2834721" y="1421778"/>
                  </a:lnTo>
                  <a:lnTo>
                    <a:pt x="2877079" y="1457413"/>
                  </a:lnTo>
                  <a:lnTo>
                    <a:pt x="2919635" y="1493080"/>
                  </a:lnTo>
                  <a:lnTo>
                    <a:pt x="2962341" y="1528773"/>
                  </a:lnTo>
                  <a:lnTo>
                    <a:pt x="3005145" y="1564482"/>
                  </a:lnTo>
                  <a:lnTo>
                    <a:pt x="3048000" y="1600200"/>
                  </a:lnTo>
                </a:path>
              </a:pathLst>
            </a:custGeom>
            <a:ln w="9144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053710" y="3733800"/>
            <a:ext cx="103505" cy="1828800"/>
          </a:xfrm>
          <a:custGeom>
            <a:avLst/>
            <a:gdLst/>
            <a:ahLst/>
            <a:cxnLst/>
            <a:rect l="l" t="t" r="r" b="b"/>
            <a:pathLst>
              <a:path w="103504" h="1828800">
                <a:moveTo>
                  <a:pt x="7112" y="1732788"/>
                </a:moveTo>
                <a:lnTo>
                  <a:pt x="1015" y="1736344"/>
                </a:lnTo>
                <a:lnTo>
                  <a:pt x="0" y="1740153"/>
                </a:lnTo>
                <a:lnTo>
                  <a:pt x="51688" y="1828800"/>
                </a:lnTo>
                <a:lnTo>
                  <a:pt x="59020" y="1816227"/>
                </a:lnTo>
                <a:lnTo>
                  <a:pt x="45338" y="1816227"/>
                </a:lnTo>
                <a:lnTo>
                  <a:pt x="45338" y="1792804"/>
                </a:lnTo>
                <a:lnTo>
                  <a:pt x="10922" y="1733803"/>
                </a:lnTo>
                <a:lnTo>
                  <a:pt x="7112" y="1732788"/>
                </a:lnTo>
                <a:close/>
              </a:path>
              <a:path w="103504" h="1828800">
                <a:moveTo>
                  <a:pt x="45338" y="1792804"/>
                </a:moveTo>
                <a:lnTo>
                  <a:pt x="45338" y="1816227"/>
                </a:lnTo>
                <a:lnTo>
                  <a:pt x="58038" y="1816227"/>
                </a:lnTo>
                <a:lnTo>
                  <a:pt x="58038" y="1813052"/>
                </a:lnTo>
                <a:lnTo>
                  <a:pt x="46227" y="1813052"/>
                </a:lnTo>
                <a:lnTo>
                  <a:pt x="51688" y="1803690"/>
                </a:lnTo>
                <a:lnTo>
                  <a:pt x="45338" y="1792804"/>
                </a:lnTo>
                <a:close/>
              </a:path>
              <a:path w="103504" h="1828800">
                <a:moveTo>
                  <a:pt x="96265" y="1732788"/>
                </a:moveTo>
                <a:lnTo>
                  <a:pt x="92455" y="1733803"/>
                </a:lnTo>
                <a:lnTo>
                  <a:pt x="58038" y="1792804"/>
                </a:lnTo>
                <a:lnTo>
                  <a:pt x="58038" y="1816227"/>
                </a:lnTo>
                <a:lnTo>
                  <a:pt x="59020" y="1816227"/>
                </a:lnTo>
                <a:lnTo>
                  <a:pt x="103377" y="1740153"/>
                </a:lnTo>
                <a:lnTo>
                  <a:pt x="102362" y="1736344"/>
                </a:lnTo>
                <a:lnTo>
                  <a:pt x="96265" y="1732788"/>
                </a:lnTo>
                <a:close/>
              </a:path>
              <a:path w="103504" h="1828800">
                <a:moveTo>
                  <a:pt x="51688" y="1803690"/>
                </a:moveTo>
                <a:lnTo>
                  <a:pt x="46227" y="1813052"/>
                </a:lnTo>
                <a:lnTo>
                  <a:pt x="57150" y="1813052"/>
                </a:lnTo>
                <a:lnTo>
                  <a:pt x="51688" y="1803690"/>
                </a:lnTo>
                <a:close/>
              </a:path>
              <a:path w="103504" h="1828800">
                <a:moveTo>
                  <a:pt x="58038" y="1792804"/>
                </a:moveTo>
                <a:lnTo>
                  <a:pt x="51688" y="1803690"/>
                </a:lnTo>
                <a:lnTo>
                  <a:pt x="57150" y="1813052"/>
                </a:lnTo>
                <a:lnTo>
                  <a:pt x="58038" y="1813052"/>
                </a:lnTo>
                <a:lnTo>
                  <a:pt x="58038" y="1792804"/>
                </a:lnTo>
                <a:close/>
              </a:path>
              <a:path w="103504" h="1828800">
                <a:moveTo>
                  <a:pt x="51688" y="25109"/>
                </a:moveTo>
                <a:lnTo>
                  <a:pt x="45338" y="35995"/>
                </a:lnTo>
                <a:lnTo>
                  <a:pt x="45338" y="1792804"/>
                </a:lnTo>
                <a:lnTo>
                  <a:pt x="51688" y="1803690"/>
                </a:lnTo>
                <a:lnTo>
                  <a:pt x="58038" y="1792804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4" h="1828800">
                <a:moveTo>
                  <a:pt x="51688" y="0"/>
                </a:moveTo>
                <a:lnTo>
                  <a:pt x="0" y="88645"/>
                </a:lnTo>
                <a:lnTo>
                  <a:pt x="1015" y="92456"/>
                </a:lnTo>
                <a:lnTo>
                  <a:pt x="7112" y="96012"/>
                </a:lnTo>
                <a:lnTo>
                  <a:pt x="10922" y="94995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4" h="182880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5" y="94995"/>
                </a:lnTo>
                <a:lnTo>
                  <a:pt x="96265" y="96012"/>
                </a:lnTo>
                <a:lnTo>
                  <a:pt x="102362" y="92456"/>
                </a:lnTo>
                <a:lnTo>
                  <a:pt x="103377" y="88645"/>
                </a:lnTo>
                <a:lnTo>
                  <a:pt x="59020" y="12573"/>
                </a:lnTo>
                <a:close/>
              </a:path>
              <a:path w="103504" h="18288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4" h="182880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4" h="182880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50153" y="4327397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0444" y="5957722"/>
            <a:ext cx="39833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Number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5" dirty="0">
                <a:latin typeface="Calibri"/>
                <a:cs typeface="Calibri"/>
              </a:rPr>
              <a:t> nodes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at </a:t>
            </a:r>
            <a:r>
              <a:rPr sz="2400" b="1" spc="-10" dirty="0">
                <a:latin typeface="Calibri"/>
                <a:cs typeface="Calibri"/>
              </a:rPr>
              <a:t>level </a:t>
            </a:r>
            <a:r>
              <a:rPr sz="2400" b="1" i="1" dirty="0">
                <a:latin typeface="Calibri"/>
                <a:cs typeface="Calibri"/>
              </a:rPr>
              <a:t>d</a:t>
            </a:r>
            <a:r>
              <a:rPr sz="2400" b="1" i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b</a:t>
            </a:r>
            <a:r>
              <a:rPr sz="2400" b="1" i="1" spc="-7" baseline="24305" dirty="0">
                <a:latin typeface="Calibri"/>
                <a:cs typeface="Calibri"/>
              </a:rPr>
              <a:t>d</a:t>
            </a:r>
            <a:endParaRPr sz="2400" baseline="2430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547052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</a:t>
            </a:r>
            <a:r>
              <a:rPr spc="-305" dirty="0"/>
              <a:t>idi</a:t>
            </a:r>
            <a:r>
              <a:rPr spc="-300" dirty="0"/>
              <a:t>r</a:t>
            </a:r>
            <a:r>
              <a:rPr spc="-305" dirty="0"/>
              <a:t>e</a:t>
            </a:r>
            <a:r>
              <a:rPr spc="-320" dirty="0"/>
              <a:t>c</a:t>
            </a:r>
            <a:r>
              <a:rPr spc="-315" dirty="0"/>
              <a:t>t</a:t>
            </a:r>
            <a:r>
              <a:rPr spc="-305" dirty="0"/>
              <a:t>i</a:t>
            </a:r>
            <a:r>
              <a:rPr spc="-315" dirty="0"/>
              <a:t>on</a:t>
            </a:r>
            <a:r>
              <a:rPr spc="-305" dirty="0"/>
              <a:t>a</a:t>
            </a:r>
            <a:r>
              <a:rPr dirty="0"/>
              <a:t>l</a:t>
            </a:r>
            <a:r>
              <a:rPr spc="-655" dirty="0"/>
              <a:t> 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</a:t>
            </a:r>
            <a:r>
              <a:rPr dirty="0"/>
              <a:t>h</a:t>
            </a:r>
          </a:p>
          <a:p>
            <a:pPr marL="12700">
              <a:lnSpc>
                <a:spcPct val="100000"/>
              </a:lnSpc>
            </a:pPr>
            <a:r>
              <a:rPr spc="-300" dirty="0"/>
              <a:t>C</a:t>
            </a:r>
            <a:r>
              <a:rPr spc="-305" dirty="0"/>
              <a:t>ompl</a:t>
            </a:r>
            <a:r>
              <a:rPr spc="-310" dirty="0"/>
              <a:t>e</a:t>
            </a:r>
            <a:r>
              <a:rPr spc="-320" dirty="0"/>
              <a:t>x</a:t>
            </a:r>
            <a:r>
              <a:rPr spc="-305" dirty="0"/>
              <a:t>i</a:t>
            </a:r>
            <a:r>
              <a:rPr spc="-315" dirty="0"/>
              <a:t>t</a:t>
            </a:r>
            <a:r>
              <a:rPr dirty="0"/>
              <a:t>y</a:t>
            </a:r>
            <a:r>
              <a:rPr spc="-655" dirty="0"/>
              <a:t> </a:t>
            </a:r>
            <a:r>
              <a:rPr spc="-305" dirty="0"/>
              <a:t>o</a:t>
            </a:r>
            <a:r>
              <a:rPr dirty="0"/>
              <a:t>f</a:t>
            </a:r>
            <a:r>
              <a:rPr spc="-625" dirty="0"/>
              <a:t> </a:t>
            </a:r>
            <a:r>
              <a:rPr spc="-300" dirty="0"/>
              <a:t>B</a:t>
            </a:r>
            <a:r>
              <a:rPr spc="-305" dirty="0"/>
              <a:t>idi</a:t>
            </a:r>
            <a:r>
              <a:rPr spc="-300" dirty="0"/>
              <a:t>r</a:t>
            </a:r>
            <a:r>
              <a:rPr spc="-320" dirty="0"/>
              <a:t>e</a:t>
            </a:r>
            <a:r>
              <a:rPr spc="-310" dirty="0"/>
              <a:t>c</a:t>
            </a:r>
            <a:r>
              <a:rPr spc="-315" dirty="0"/>
              <a:t>ti</a:t>
            </a:r>
            <a:r>
              <a:rPr spc="-305" dirty="0"/>
              <a:t>o</a:t>
            </a:r>
            <a:r>
              <a:rPr spc="-315" dirty="0"/>
              <a:t>n</a:t>
            </a:r>
            <a:r>
              <a:rPr spc="-320" dirty="0"/>
              <a:t>a</a:t>
            </a:r>
            <a:r>
              <a:rPr dirty="0"/>
              <a:t>l</a:t>
            </a:r>
            <a:r>
              <a:rPr spc="-655" dirty="0"/>
              <a:t> </a:t>
            </a:r>
            <a:r>
              <a:rPr spc="-305" dirty="0"/>
              <a:t>S</a:t>
            </a:r>
            <a:r>
              <a:rPr spc="-310" dirty="0"/>
              <a:t>ea</a:t>
            </a:r>
            <a:r>
              <a:rPr spc="-300" dirty="0"/>
              <a:t>r</a:t>
            </a:r>
            <a:r>
              <a:rPr spc="-310" dirty="0"/>
              <a:t>c</a:t>
            </a:r>
            <a:r>
              <a:rPr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906651"/>
            <a:ext cx="670496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Consider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following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-	</a:t>
            </a:r>
            <a:r>
              <a:rPr sz="2400" spc="-5" dirty="0">
                <a:latin typeface="Calibri"/>
                <a:cs typeface="Calibri"/>
              </a:rPr>
              <a:t>forward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backward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branching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i="1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uniform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..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87651" y="2910839"/>
            <a:ext cx="2062480" cy="1932305"/>
            <a:chOff x="1787651" y="2910839"/>
            <a:chExt cx="2062480" cy="1932305"/>
          </a:xfrm>
        </p:grpSpPr>
        <p:sp>
          <p:nvSpPr>
            <p:cNvPr id="5" name="object 5"/>
            <p:cNvSpPr/>
            <p:nvPr/>
          </p:nvSpPr>
          <p:spPr>
            <a:xfrm>
              <a:off x="1792223" y="3601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2223" y="3601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78023" y="3220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78023" y="3220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93721" y="3448811"/>
              <a:ext cx="384810" cy="234315"/>
            </a:xfrm>
            <a:custGeom>
              <a:avLst/>
              <a:gdLst/>
              <a:ahLst/>
              <a:cxnLst/>
              <a:rect l="l" t="t" r="r" b="b"/>
              <a:pathLst>
                <a:path w="384810" h="234314">
                  <a:moveTo>
                    <a:pt x="315699" y="33744"/>
                  </a:moveTo>
                  <a:lnTo>
                    <a:pt x="0" y="223138"/>
                  </a:lnTo>
                  <a:lnTo>
                    <a:pt x="6603" y="234061"/>
                  </a:lnTo>
                  <a:lnTo>
                    <a:pt x="322233" y="44634"/>
                  </a:lnTo>
                  <a:lnTo>
                    <a:pt x="315699" y="33744"/>
                  </a:lnTo>
                  <a:close/>
                </a:path>
                <a:path w="384810" h="234314">
                  <a:moveTo>
                    <a:pt x="367015" y="27177"/>
                  </a:moveTo>
                  <a:lnTo>
                    <a:pt x="326644" y="27177"/>
                  </a:lnTo>
                  <a:lnTo>
                    <a:pt x="333120" y="38100"/>
                  </a:lnTo>
                  <a:lnTo>
                    <a:pt x="322233" y="44634"/>
                  </a:lnTo>
                  <a:lnTo>
                    <a:pt x="338581" y="71882"/>
                  </a:lnTo>
                  <a:lnTo>
                    <a:pt x="367015" y="27177"/>
                  </a:lnTo>
                  <a:close/>
                </a:path>
                <a:path w="384810" h="234314">
                  <a:moveTo>
                    <a:pt x="326644" y="27177"/>
                  </a:moveTo>
                  <a:lnTo>
                    <a:pt x="315699" y="33744"/>
                  </a:lnTo>
                  <a:lnTo>
                    <a:pt x="322233" y="44634"/>
                  </a:lnTo>
                  <a:lnTo>
                    <a:pt x="333120" y="38100"/>
                  </a:lnTo>
                  <a:lnTo>
                    <a:pt x="326644" y="27177"/>
                  </a:lnTo>
                  <a:close/>
                </a:path>
                <a:path w="384810" h="234314">
                  <a:moveTo>
                    <a:pt x="384301" y="0"/>
                  </a:moveTo>
                  <a:lnTo>
                    <a:pt x="299338" y="6476"/>
                  </a:lnTo>
                  <a:lnTo>
                    <a:pt x="315699" y="33744"/>
                  </a:lnTo>
                  <a:lnTo>
                    <a:pt x="326644" y="27177"/>
                  </a:lnTo>
                  <a:lnTo>
                    <a:pt x="367015" y="27177"/>
                  </a:lnTo>
                  <a:lnTo>
                    <a:pt x="384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78023" y="4134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78023" y="4134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93086" y="3901058"/>
              <a:ext cx="385445" cy="309880"/>
            </a:xfrm>
            <a:custGeom>
              <a:avLst/>
              <a:gdLst/>
              <a:ahLst/>
              <a:cxnLst/>
              <a:rect l="l" t="t" r="r" b="b"/>
              <a:pathLst>
                <a:path w="385444" h="309879">
                  <a:moveTo>
                    <a:pt x="321420" y="267141"/>
                  </a:moveTo>
                  <a:lnTo>
                    <a:pt x="301625" y="291846"/>
                  </a:lnTo>
                  <a:lnTo>
                    <a:pt x="384937" y="309753"/>
                  </a:lnTo>
                  <a:lnTo>
                    <a:pt x="368939" y="275082"/>
                  </a:lnTo>
                  <a:lnTo>
                    <a:pt x="331343" y="275082"/>
                  </a:lnTo>
                  <a:lnTo>
                    <a:pt x="321420" y="267141"/>
                  </a:lnTo>
                  <a:close/>
                </a:path>
                <a:path w="385444" h="309879">
                  <a:moveTo>
                    <a:pt x="329381" y="257205"/>
                  </a:moveTo>
                  <a:lnTo>
                    <a:pt x="321420" y="267141"/>
                  </a:lnTo>
                  <a:lnTo>
                    <a:pt x="331343" y="275082"/>
                  </a:lnTo>
                  <a:lnTo>
                    <a:pt x="339344" y="265176"/>
                  </a:lnTo>
                  <a:lnTo>
                    <a:pt x="329381" y="257205"/>
                  </a:lnTo>
                  <a:close/>
                </a:path>
                <a:path w="385444" h="309879">
                  <a:moveTo>
                    <a:pt x="349250" y="232410"/>
                  </a:moveTo>
                  <a:lnTo>
                    <a:pt x="329381" y="257205"/>
                  </a:lnTo>
                  <a:lnTo>
                    <a:pt x="339344" y="265176"/>
                  </a:lnTo>
                  <a:lnTo>
                    <a:pt x="331343" y="275082"/>
                  </a:lnTo>
                  <a:lnTo>
                    <a:pt x="368939" y="275082"/>
                  </a:lnTo>
                  <a:lnTo>
                    <a:pt x="349250" y="232410"/>
                  </a:lnTo>
                  <a:close/>
                </a:path>
                <a:path w="385444" h="309879">
                  <a:moveTo>
                    <a:pt x="7874" y="0"/>
                  </a:moveTo>
                  <a:lnTo>
                    <a:pt x="0" y="9906"/>
                  </a:lnTo>
                  <a:lnTo>
                    <a:pt x="321420" y="267141"/>
                  </a:lnTo>
                  <a:lnTo>
                    <a:pt x="329381" y="257205"/>
                  </a:lnTo>
                  <a:lnTo>
                    <a:pt x="7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63823" y="29154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3823" y="29154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0410" y="3136899"/>
              <a:ext cx="383540" cy="165735"/>
            </a:xfrm>
            <a:custGeom>
              <a:avLst/>
              <a:gdLst/>
              <a:ahLst/>
              <a:cxnLst/>
              <a:rect l="l" t="t" r="r" b="b"/>
              <a:pathLst>
                <a:path w="383539" h="165735">
                  <a:moveTo>
                    <a:pt x="310257" y="29493"/>
                  </a:moveTo>
                  <a:lnTo>
                    <a:pt x="0" y="153670"/>
                  </a:lnTo>
                  <a:lnTo>
                    <a:pt x="4825" y="165353"/>
                  </a:lnTo>
                  <a:lnTo>
                    <a:pt x="314981" y="41291"/>
                  </a:lnTo>
                  <a:lnTo>
                    <a:pt x="310257" y="29493"/>
                  </a:lnTo>
                  <a:close/>
                </a:path>
                <a:path w="383539" h="165735">
                  <a:moveTo>
                    <a:pt x="367697" y="24764"/>
                  </a:moveTo>
                  <a:lnTo>
                    <a:pt x="322071" y="24764"/>
                  </a:lnTo>
                  <a:lnTo>
                    <a:pt x="326770" y="36575"/>
                  </a:lnTo>
                  <a:lnTo>
                    <a:pt x="314981" y="41291"/>
                  </a:lnTo>
                  <a:lnTo>
                    <a:pt x="326770" y="70738"/>
                  </a:lnTo>
                  <a:lnTo>
                    <a:pt x="367697" y="24764"/>
                  </a:lnTo>
                  <a:close/>
                </a:path>
                <a:path w="383539" h="165735">
                  <a:moveTo>
                    <a:pt x="322071" y="24764"/>
                  </a:moveTo>
                  <a:lnTo>
                    <a:pt x="310257" y="29493"/>
                  </a:lnTo>
                  <a:lnTo>
                    <a:pt x="314981" y="41291"/>
                  </a:lnTo>
                  <a:lnTo>
                    <a:pt x="326770" y="36575"/>
                  </a:lnTo>
                  <a:lnTo>
                    <a:pt x="322071" y="24764"/>
                  </a:lnTo>
                  <a:close/>
                </a:path>
                <a:path w="383539" h="165735">
                  <a:moveTo>
                    <a:pt x="298450" y="0"/>
                  </a:moveTo>
                  <a:lnTo>
                    <a:pt x="310257" y="29493"/>
                  </a:lnTo>
                  <a:lnTo>
                    <a:pt x="322071" y="24764"/>
                  </a:lnTo>
                  <a:lnTo>
                    <a:pt x="367697" y="24764"/>
                  </a:lnTo>
                  <a:lnTo>
                    <a:pt x="383413" y="711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3823" y="34488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3823" y="34488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80030" y="3442588"/>
              <a:ext cx="384175" cy="850265"/>
            </a:xfrm>
            <a:custGeom>
              <a:avLst/>
              <a:gdLst/>
              <a:ahLst/>
              <a:cxnLst/>
              <a:rect l="l" t="t" r="r" b="b"/>
              <a:pathLst>
                <a:path w="384175" h="850264">
                  <a:moveTo>
                    <a:pt x="307594" y="692023"/>
                  </a:moveTo>
                  <a:lnTo>
                    <a:pt x="222377" y="692023"/>
                  </a:lnTo>
                  <a:lnTo>
                    <a:pt x="236588" y="720420"/>
                  </a:lnTo>
                  <a:lnTo>
                    <a:pt x="0" y="838708"/>
                  </a:lnTo>
                  <a:lnTo>
                    <a:pt x="5588" y="850138"/>
                  </a:lnTo>
                  <a:lnTo>
                    <a:pt x="242265" y="731748"/>
                  </a:lnTo>
                  <a:lnTo>
                    <a:pt x="256540" y="760222"/>
                  </a:lnTo>
                  <a:lnTo>
                    <a:pt x="290576" y="714756"/>
                  </a:lnTo>
                  <a:lnTo>
                    <a:pt x="307594" y="692023"/>
                  </a:lnTo>
                  <a:close/>
                </a:path>
                <a:path w="384175" h="850264">
                  <a:moveTo>
                    <a:pt x="383794" y="82423"/>
                  </a:moveTo>
                  <a:lnTo>
                    <a:pt x="375780" y="76200"/>
                  </a:lnTo>
                  <a:lnTo>
                    <a:pt x="316484" y="30099"/>
                  </a:lnTo>
                  <a:lnTo>
                    <a:pt x="310286" y="61252"/>
                  </a:lnTo>
                  <a:lnTo>
                    <a:pt x="4064" y="0"/>
                  </a:lnTo>
                  <a:lnTo>
                    <a:pt x="1524" y="12446"/>
                  </a:lnTo>
                  <a:lnTo>
                    <a:pt x="307797" y="73710"/>
                  </a:lnTo>
                  <a:lnTo>
                    <a:pt x="301625" y="104775"/>
                  </a:lnTo>
                  <a:lnTo>
                    <a:pt x="383794" y="82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63823" y="4515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63823" y="4515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79522" y="4357750"/>
              <a:ext cx="1070610" cy="485140"/>
            </a:xfrm>
            <a:custGeom>
              <a:avLst/>
              <a:gdLst/>
              <a:ahLst/>
              <a:cxnLst/>
              <a:rect l="l" t="t" r="r" b="b"/>
              <a:pathLst>
                <a:path w="1070610" h="485139">
                  <a:moveTo>
                    <a:pt x="384302" y="234061"/>
                  </a:moveTo>
                  <a:lnTo>
                    <a:pt x="367004" y="206883"/>
                  </a:lnTo>
                  <a:lnTo>
                    <a:pt x="338582" y="162179"/>
                  </a:lnTo>
                  <a:lnTo>
                    <a:pt x="322224" y="189433"/>
                  </a:lnTo>
                  <a:lnTo>
                    <a:pt x="6604" y="0"/>
                  </a:lnTo>
                  <a:lnTo>
                    <a:pt x="0" y="10922"/>
                  </a:lnTo>
                  <a:lnTo>
                    <a:pt x="315696" y="200317"/>
                  </a:lnTo>
                  <a:lnTo>
                    <a:pt x="299339" y="227584"/>
                  </a:lnTo>
                  <a:lnTo>
                    <a:pt x="384302" y="234061"/>
                  </a:lnTo>
                  <a:close/>
                </a:path>
                <a:path w="1070610" h="485139">
                  <a:moveTo>
                    <a:pt x="1070102" y="462661"/>
                  </a:moveTo>
                  <a:lnTo>
                    <a:pt x="1062088" y="456438"/>
                  </a:lnTo>
                  <a:lnTo>
                    <a:pt x="1002792" y="410337"/>
                  </a:lnTo>
                  <a:lnTo>
                    <a:pt x="996594" y="441490"/>
                  </a:lnTo>
                  <a:lnTo>
                    <a:pt x="690372" y="380238"/>
                  </a:lnTo>
                  <a:lnTo>
                    <a:pt x="687832" y="392684"/>
                  </a:lnTo>
                  <a:lnTo>
                    <a:pt x="994105" y="453948"/>
                  </a:lnTo>
                  <a:lnTo>
                    <a:pt x="987933" y="485013"/>
                  </a:lnTo>
                  <a:lnTo>
                    <a:pt x="1070102" y="462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791" y="3436746"/>
              <a:ext cx="230632" cy="9423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67100" y="3671188"/>
              <a:ext cx="306705" cy="100965"/>
            </a:xfrm>
            <a:custGeom>
              <a:avLst/>
              <a:gdLst/>
              <a:ahLst/>
              <a:cxnLst/>
              <a:rect l="l" t="t" r="r" b="b"/>
              <a:pathLst>
                <a:path w="306704" h="100964">
                  <a:moveTo>
                    <a:pt x="230876" y="70068"/>
                  </a:moveTo>
                  <a:lnTo>
                    <a:pt x="223138" y="100965"/>
                  </a:lnTo>
                  <a:lnTo>
                    <a:pt x="306324" y="82423"/>
                  </a:lnTo>
                  <a:lnTo>
                    <a:pt x="295525" y="73152"/>
                  </a:lnTo>
                  <a:lnTo>
                    <a:pt x="243204" y="73152"/>
                  </a:lnTo>
                  <a:lnTo>
                    <a:pt x="230876" y="70068"/>
                  </a:lnTo>
                  <a:close/>
                </a:path>
                <a:path w="306704" h="100964">
                  <a:moveTo>
                    <a:pt x="233959" y="57757"/>
                  </a:moveTo>
                  <a:lnTo>
                    <a:pt x="230876" y="70068"/>
                  </a:lnTo>
                  <a:lnTo>
                    <a:pt x="243204" y="73152"/>
                  </a:lnTo>
                  <a:lnTo>
                    <a:pt x="246252" y="60833"/>
                  </a:lnTo>
                  <a:lnTo>
                    <a:pt x="233959" y="57757"/>
                  </a:lnTo>
                  <a:close/>
                </a:path>
                <a:path w="306704" h="100964">
                  <a:moveTo>
                    <a:pt x="241680" y="26924"/>
                  </a:moveTo>
                  <a:lnTo>
                    <a:pt x="233959" y="57757"/>
                  </a:lnTo>
                  <a:lnTo>
                    <a:pt x="246252" y="60833"/>
                  </a:lnTo>
                  <a:lnTo>
                    <a:pt x="243204" y="73152"/>
                  </a:lnTo>
                  <a:lnTo>
                    <a:pt x="295525" y="73152"/>
                  </a:lnTo>
                  <a:lnTo>
                    <a:pt x="241680" y="26924"/>
                  </a:lnTo>
                  <a:close/>
                </a:path>
                <a:path w="306704" h="100964">
                  <a:moveTo>
                    <a:pt x="3048" y="0"/>
                  </a:moveTo>
                  <a:lnTo>
                    <a:pt x="0" y="12318"/>
                  </a:lnTo>
                  <a:lnTo>
                    <a:pt x="230876" y="70068"/>
                  </a:lnTo>
                  <a:lnTo>
                    <a:pt x="233959" y="57757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63823" y="3982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63823" y="3982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67100" y="4035932"/>
              <a:ext cx="382905" cy="269875"/>
            </a:xfrm>
            <a:custGeom>
              <a:avLst/>
              <a:gdLst/>
              <a:ahLst/>
              <a:cxnLst/>
              <a:rect l="l" t="t" r="r" b="b"/>
              <a:pathLst>
                <a:path w="382904" h="269875">
                  <a:moveTo>
                    <a:pt x="306324" y="251079"/>
                  </a:moveTo>
                  <a:lnTo>
                    <a:pt x="295516" y="241808"/>
                  </a:lnTo>
                  <a:lnTo>
                    <a:pt x="241681" y="195580"/>
                  </a:lnTo>
                  <a:lnTo>
                    <a:pt x="233946" y="226415"/>
                  </a:lnTo>
                  <a:lnTo>
                    <a:pt x="3048" y="168656"/>
                  </a:lnTo>
                  <a:lnTo>
                    <a:pt x="0" y="180975"/>
                  </a:lnTo>
                  <a:lnTo>
                    <a:pt x="230873" y="238734"/>
                  </a:lnTo>
                  <a:lnTo>
                    <a:pt x="223139" y="269621"/>
                  </a:lnTo>
                  <a:lnTo>
                    <a:pt x="306324" y="251079"/>
                  </a:lnTo>
                  <a:close/>
                </a:path>
                <a:path w="382904" h="269875">
                  <a:moveTo>
                    <a:pt x="382524" y="22479"/>
                  </a:moveTo>
                  <a:lnTo>
                    <a:pt x="300355" y="0"/>
                  </a:lnTo>
                  <a:lnTo>
                    <a:pt x="306539" y="31203"/>
                  </a:lnTo>
                  <a:lnTo>
                    <a:pt x="254" y="92456"/>
                  </a:lnTo>
                  <a:lnTo>
                    <a:pt x="2794" y="104902"/>
                  </a:lnTo>
                  <a:lnTo>
                    <a:pt x="309016" y="43662"/>
                  </a:lnTo>
                  <a:lnTo>
                    <a:pt x="315214" y="74803"/>
                  </a:lnTo>
                  <a:lnTo>
                    <a:pt x="374510" y="28702"/>
                  </a:lnTo>
                  <a:lnTo>
                    <a:pt x="382524" y="22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543553" y="2682239"/>
            <a:ext cx="996950" cy="2295525"/>
            <a:chOff x="3543553" y="2682239"/>
            <a:chExt cx="996950" cy="2295525"/>
          </a:xfrm>
        </p:grpSpPr>
        <p:sp>
          <p:nvSpPr>
            <p:cNvPr id="28" name="object 28"/>
            <p:cNvSpPr/>
            <p:nvPr/>
          </p:nvSpPr>
          <p:spPr>
            <a:xfrm>
              <a:off x="3543553" y="2892932"/>
              <a:ext cx="382270" cy="105410"/>
            </a:xfrm>
            <a:custGeom>
              <a:avLst/>
              <a:gdLst/>
              <a:ahLst/>
              <a:cxnLst/>
              <a:rect l="l" t="t" r="r" b="b"/>
              <a:pathLst>
                <a:path w="382270" h="105410">
                  <a:moveTo>
                    <a:pt x="306297" y="31196"/>
                  </a:moveTo>
                  <a:lnTo>
                    <a:pt x="0" y="92455"/>
                  </a:lnTo>
                  <a:lnTo>
                    <a:pt x="2540" y="104901"/>
                  </a:lnTo>
                  <a:lnTo>
                    <a:pt x="308772" y="43655"/>
                  </a:lnTo>
                  <a:lnTo>
                    <a:pt x="306297" y="31196"/>
                  </a:lnTo>
                  <a:close/>
                </a:path>
                <a:path w="382270" h="105410">
                  <a:moveTo>
                    <a:pt x="374264" y="28701"/>
                  </a:moveTo>
                  <a:lnTo>
                    <a:pt x="318770" y="28701"/>
                  </a:lnTo>
                  <a:lnTo>
                    <a:pt x="321310" y="41147"/>
                  </a:lnTo>
                  <a:lnTo>
                    <a:pt x="308772" y="43655"/>
                  </a:lnTo>
                  <a:lnTo>
                    <a:pt x="314960" y="74802"/>
                  </a:lnTo>
                  <a:lnTo>
                    <a:pt x="374264" y="28701"/>
                  </a:lnTo>
                  <a:close/>
                </a:path>
                <a:path w="382270" h="105410">
                  <a:moveTo>
                    <a:pt x="318770" y="28701"/>
                  </a:moveTo>
                  <a:lnTo>
                    <a:pt x="306297" y="31196"/>
                  </a:lnTo>
                  <a:lnTo>
                    <a:pt x="308772" y="43655"/>
                  </a:lnTo>
                  <a:lnTo>
                    <a:pt x="321310" y="41147"/>
                  </a:lnTo>
                  <a:lnTo>
                    <a:pt x="318770" y="28701"/>
                  </a:lnTo>
                  <a:close/>
                </a:path>
                <a:path w="382270" h="105410">
                  <a:moveTo>
                    <a:pt x="300100" y="0"/>
                  </a:moveTo>
                  <a:lnTo>
                    <a:pt x="306297" y="31196"/>
                  </a:lnTo>
                  <a:lnTo>
                    <a:pt x="318770" y="28701"/>
                  </a:lnTo>
                  <a:lnTo>
                    <a:pt x="374264" y="28701"/>
                  </a:lnTo>
                  <a:lnTo>
                    <a:pt x="382270" y="22478"/>
                  </a:lnTo>
                  <a:lnTo>
                    <a:pt x="300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25823" y="2686811"/>
              <a:ext cx="609600" cy="2286000"/>
            </a:xfrm>
            <a:custGeom>
              <a:avLst/>
              <a:gdLst/>
              <a:ahLst/>
              <a:cxnLst/>
              <a:rect l="l" t="t" r="r" b="b"/>
              <a:pathLst>
                <a:path w="609600" h="2286000">
                  <a:moveTo>
                    <a:pt x="0" y="0"/>
                  </a:moveTo>
                  <a:lnTo>
                    <a:pt x="35151" y="39567"/>
                  </a:lnTo>
                  <a:lnTo>
                    <a:pt x="70199" y="79148"/>
                  </a:lnTo>
                  <a:lnTo>
                    <a:pt x="105039" y="118754"/>
                  </a:lnTo>
                  <a:lnTo>
                    <a:pt x="139567" y="158400"/>
                  </a:lnTo>
                  <a:lnTo>
                    <a:pt x="173678" y="198097"/>
                  </a:lnTo>
                  <a:lnTo>
                    <a:pt x="207269" y="237860"/>
                  </a:lnTo>
                  <a:lnTo>
                    <a:pt x="240236" y="277701"/>
                  </a:lnTo>
                  <a:lnTo>
                    <a:pt x="272474" y="317632"/>
                  </a:lnTo>
                  <a:lnTo>
                    <a:pt x="303880" y="357668"/>
                  </a:lnTo>
                  <a:lnTo>
                    <a:pt x="334350" y="397821"/>
                  </a:lnTo>
                  <a:lnTo>
                    <a:pt x="363779" y="438104"/>
                  </a:lnTo>
                  <a:lnTo>
                    <a:pt x="392064" y="478530"/>
                  </a:lnTo>
                  <a:lnTo>
                    <a:pt x="419100" y="519112"/>
                  </a:lnTo>
                  <a:lnTo>
                    <a:pt x="444783" y="559863"/>
                  </a:lnTo>
                  <a:lnTo>
                    <a:pt x="469009" y="600796"/>
                  </a:lnTo>
                  <a:lnTo>
                    <a:pt x="491675" y="641925"/>
                  </a:lnTo>
                  <a:lnTo>
                    <a:pt x="512676" y="683261"/>
                  </a:lnTo>
                  <a:lnTo>
                    <a:pt x="531908" y="724819"/>
                  </a:lnTo>
                  <a:lnTo>
                    <a:pt x="549267" y="766610"/>
                  </a:lnTo>
                  <a:lnTo>
                    <a:pt x="564649" y="808649"/>
                  </a:lnTo>
                  <a:lnTo>
                    <a:pt x="577951" y="850948"/>
                  </a:lnTo>
                  <a:lnTo>
                    <a:pt x="589067" y="893520"/>
                  </a:lnTo>
                  <a:lnTo>
                    <a:pt x="597894" y="936378"/>
                  </a:lnTo>
                  <a:lnTo>
                    <a:pt x="604328" y="979535"/>
                  </a:lnTo>
                  <a:lnTo>
                    <a:pt x="608264" y="1023005"/>
                  </a:lnTo>
                  <a:lnTo>
                    <a:pt x="609600" y="1066800"/>
                  </a:lnTo>
                  <a:lnTo>
                    <a:pt x="607697" y="1108562"/>
                  </a:lnTo>
                  <a:lnTo>
                    <a:pt x="602157" y="1152080"/>
                  </a:lnTo>
                  <a:lnTo>
                    <a:pt x="593229" y="1197168"/>
                  </a:lnTo>
                  <a:lnTo>
                    <a:pt x="581163" y="1243637"/>
                  </a:lnTo>
                  <a:lnTo>
                    <a:pt x="566209" y="1291300"/>
                  </a:lnTo>
                  <a:lnTo>
                    <a:pt x="548617" y="1339970"/>
                  </a:lnTo>
                  <a:lnTo>
                    <a:pt x="528637" y="1389459"/>
                  </a:lnTo>
                  <a:lnTo>
                    <a:pt x="506518" y="1439580"/>
                  </a:lnTo>
                  <a:lnTo>
                    <a:pt x="482512" y="1490145"/>
                  </a:lnTo>
                  <a:lnTo>
                    <a:pt x="456866" y="1540967"/>
                  </a:lnTo>
                  <a:lnTo>
                    <a:pt x="429832" y="1591858"/>
                  </a:lnTo>
                  <a:lnTo>
                    <a:pt x="401660" y="1642632"/>
                  </a:lnTo>
                  <a:lnTo>
                    <a:pt x="372599" y="1693099"/>
                  </a:lnTo>
                  <a:lnTo>
                    <a:pt x="342899" y="1743074"/>
                  </a:lnTo>
                  <a:lnTo>
                    <a:pt x="312811" y="1792369"/>
                  </a:lnTo>
                  <a:lnTo>
                    <a:pt x="282584" y="1840796"/>
                  </a:lnTo>
                  <a:lnTo>
                    <a:pt x="252468" y="1888168"/>
                  </a:lnTo>
                  <a:lnTo>
                    <a:pt x="222712" y="1934297"/>
                  </a:lnTo>
                  <a:lnTo>
                    <a:pt x="193568" y="1978995"/>
                  </a:lnTo>
                  <a:lnTo>
                    <a:pt x="165285" y="2022076"/>
                  </a:lnTo>
                  <a:lnTo>
                    <a:pt x="138112" y="2063353"/>
                  </a:lnTo>
                  <a:lnTo>
                    <a:pt x="112300" y="2102636"/>
                  </a:lnTo>
                  <a:lnTo>
                    <a:pt x="88099" y="2139740"/>
                  </a:lnTo>
                  <a:lnTo>
                    <a:pt x="65758" y="2174476"/>
                  </a:lnTo>
                  <a:lnTo>
                    <a:pt x="27658" y="2236097"/>
                  </a:lnTo>
                  <a:lnTo>
                    <a:pt x="12399" y="2262607"/>
                  </a:lnTo>
                  <a:lnTo>
                    <a:pt x="0" y="228600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296153" y="2910839"/>
            <a:ext cx="2063750" cy="1915795"/>
            <a:chOff x="5296153" y="2910839"/>
            <a:chExt cx="2063750" cy="1915795"/>
          </a:xfrm>
        </p:grpSpPr>
        <p:sp>
          <p:nvSpPr>
            <p:cNvPr id="31" name="object 31"/>
            <p:cNvSpPr/>
            <p:nvPr/>
          </p:nvSpPr>
          <p:spPr>
            <a:xfrm>
              <a:off x="7050023" y="3601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0023" y="3601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64223" y="3220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64223" y="3220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65721" y="3443350"/>
              <a:ext cx="384810" cy="234315"/>
            </a:xfrm>
            <a:custGeom>
              <a:avLst/>
              <a:gdLst/>
              <a:ahLst/>
              <a:cxnLst/>
              <a:rect l="l" t="t" r="r" b="b"/>
              <a:pathLst>
                <a:path w="384809" h="234314">
                  <a:moveTo>
                    <a:pt x="315699" y="200316"/>
                  </a:moveTo>
                  <a:lnTo>
                    <a:pt x="299338" y="227584"/>
                  </a:lnTo>
                  <a:lnTo>
                    <a:pt x="384301" y="234061"/>
                  </a:lnTo>
                  <a:lnTo>
                    <a:pt x="367015" y="206882"/>
                  </a:lnTo>
                  <a:lnTo>
                    <a:pt x="326644" y="206882"/>
                  </a:lnTo>
                  <a:lnTo>
                    <a:pt x="315699" y="200316"/>
                  </a:lnTo>
                  <a:close/>
                </a:path>
                <a:path w="384809" h="234314">
                  <a:moveTo>
                    <a:pt x="322233" y="189426"/>
                  </a:moveTo>
                  <a:lnTo>
                    <a:pt x="315699" y="200316"/>
                  </a:lnTo>
                  <a:lnTo>
                    <a:pt x="326644" y="206882"/>
                  </a:lnTo>
                  <a:lnTo>
                    <a:pt x="333121" y="195961"/>
                  </a:lnTo>
                  <a:lnTo>
                    <a:pt x="322233" y="189426"/>
                  </a:lnTo>
                  <a:close/>
                </a:path>
                <a:path w="384809" h="234314">
                  <a:moveTo>
                    <a:pt x="338581" y="162178"/>
                  </a:moveTo>
                  <a:lnTo>
                    <a:pt x="322233" y="189426"/>
                  </a:lnTo>
                  <a:lnTo>
                    <a:pt x="333121" y="195961"/>
                  </a:lnTo>
                  <a:lnTo>
                    <a:pt x="326644" y="206882"/>
                  </a:lnTo>
                  <a:lnTo>
                    <a:pt x="367015" y="206882"/>
                  </a:lnTo>
                  <a:lnTo>
                    <a:pt x="338581" y="162178"/>
                  </a:lnTo>
                  <a:close/>
                </a:path>
                <a:path w="384809" h="234314">
                  <a:moveTo>
                    <a:pt x="6603" y="0"/>
                  </a:moveTo>
                  <a:lnTo>
                    <a:pt x="0" y="10922"/>
                  </a:lnTo>
                  <a:lnTo>
                    <a:pt x="315699" y="200316"/>
                  </a:lnTo>
                  <a:lnTo>
                    <a:pt x="322233" y="189426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64223" y="4134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64223" y="4134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65086" y="3906011"/>
              <a:ext cx="385445" cy="309880"/>
            </a:xfrm>
            <a:custGeom>
              <a:avLst/>
              <a:gdLst/>
              <a:ahLst/>
              <a:cxnLst/>
              <a:rect l="l" t="t" r="r" b="b"/>
              <a:pathLst>
                <a:path w="385445" h="309879">
                  <a:moveTo>
                    <a:pt x="321420" y="42611"/>
                  </a:moveTo>
                  <a:lnTo>
                    <a:pt x="0" y="299846"/>
                  </a:lnTo>
                  <a:lnTo>
                    <a:pt x="7874" y="309752"/>
                  </a:lnTo>
                  <a:lnTo>
                    <a:pt x="329381" y="52547"/>
                  </a:lnTo>
                  <a:lnTo>
                    <a:pt x="321420" y="42611"/>
                  </a:lnTo>
                  <a:close/>
                </a:path>
                <a:path w="385445" h="309879">
                  <a:moveTo>
                    <a:pt x="368939" y="34670"/>
                  </a:moveTo>
                  <a:lnTo>
                    <a:pt x="331343" y="34670"/>
                  </a:lnTo>
                  <a:lnTo>
                    <a:pt x="339344" y="44576"/>
                  </a:lnTo>
                  <a:lnTo>
                    <a:pt x="329381" y="52547"/>
                  </a:lnTo>
                  <a:lnTo>
                    <a:pt x="349250" y="77343"/>
                  </a:lnTo>
                  <a:lnTo>
                    <a:pt x="368939" y="34670"/>
                  </a:lnTo>
                  <a:close/>
                </a:path>
                <a:path w="385445" h="309879">
                  <a:moveTo>
                    <a:pt x="331343" y="34670"/>
                  </a:moveTo>
                  <a:lnTo>
                    <a:pt x="321420" y="42611"/>
                  </a:lnTo>
                  <a:lnTo>
                    <a:pt x="329381" y="52547"/>
                  </a:lnTo>
                  <a:lnTo>
                    <a:pt x="339344" y="44576"/>
                  </a:lnTo>
                  <a:lnTo>
                    <a:pt x="331343" y="34670"/>
                  </a:lnTo>
                  <a:close/>
                </a:path>
                <a:path w="385445" h="309879">
                  <a:moveTo>
                    <a:pt x="384937" y="0"/>
                  </a:moveTo>
                  <a:lnTo>
                    <a:pt x="301625" y="17906"/>
                  </a:lnTo>
                  <a:lnTo>
                    <a:pt x="321420" y="42611"/>
                  </a:lnTo>
                  <a:lnTo>
                    <a:pt x="331343" y="34670"/>
                  </a:lnTo>
                  <a:lnTo>
                    <a:pt x="368939" y="34670"/>
                  </a:lnTo>
                  <a:lnTo>
                    <a:pt x="384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78423" y="29154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8423" y="29154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80810" y="3138169"/>
              <a:ext cx="383540" cy="165735"/>
            </a:xfrm>
            <a:custGeom>
              <a:avLst/>
              <a:gdLst/>
              <a:ahLst/>
              <a:cxnLst/>
              <a:rect l="l" t="t" r="r" b="b"/>
              <a:pathLst>
                <a:path w="383539" h="165735">
                  <a:moveTo>
                    <a:pt x="310257" y="135860"/>
                  </a:moveTo>
                  <a:lnTo>
                    <a:pt x="298450" y="165353"/>
                  </a:lnTo>
                  <a:lnTo>
                    <a:pt x="383413" y="158241"/>
                  </a:lnTo>
                  <a:lnTo>
                    <a:pt x="367697" y="140588"/>
                  </a:lnTo>
                  <a:lnTo>
                    <a:pt x="322072" y="140588"/>
                  </a:lnTo>
                  <a:lnTo>
                    <a:pt x="310257" y="135860"/>
                  </a:lnTo>
                  <a:close/>
                </a:path>
                <a:path w="383539" h="165735">
                  <a:moveTo>
                    <a:pt x="314981" y="124062"/>
                  </a:moveTo>
                  <a:lnTo>
                    <a:pt x="310257" y="135860"/>
                  </a:lnTo>
                  <a:lnTo>
                    <a:pt x="322072" y="140588"/>
                  </a:lnTo>
                  <a:lnTo>
                    <a:pt x="326771" y="128777"/>
                  </a:lnTo>
                  <a:lnTo>
                    <a:pt x="314981" y="124062"/>
                  </a:lnTo>
                  <a:close/>
                </a:path>
                <a:path w="383539" h="165735">
                  <a:moveTo>
                    <a:pt x="326771" y="94614"/>
                  </a:moveTo>
                  <a:lnTo>
                    <a:pt x="314981" y="124062"/>
                  </a:lnTo>
                  <a:lnTo>
                    <a:pt x="326771" y="128777"/>
                  </a:lnTo>
                  <a:lnTo>
                    <a:pt x="322072" y="140588"/>
                  </a:lnTo>
                  <a:lnTo>
                    <a:pt x="367697" y="140588"/>
                  </a:lnTo>
                  <a:lnTo>
                    <a:pt x="326771" y="94614"/>
                  </a:lnTo>
                  <a:close/>
                </a:path>
                <a:path w="383539" h="165735">
                  <a:moveTo>
                    <a:pt x="4825" y="0"/>
                  </a:moveTo>
                  <a:lnTo>
                    <a:pt x="0" y="11683"/>
                  </a:lnTo>
                  <a:lnTo>
                    <a:pt x="310257" y="135860"/>
                  </a:lnTo>
                  <a:lnTo>
                    <a:pt x="314981" y="124062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78423" y="34488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78423" y="34488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1954" y="3426332"/>
              <a:ext cx="382270" cy="861060"/>
            </a:xfrm>
            <a:custGeom>
              <a:avLst/>
              <a:gdLst/>
              <a:ahLst/>
              <a:cxnLst/>
              <a:rect l="l" t="t" r="r" b="b"/>
              <a:pathLst>
                <a:path w="382270" h="861060">
                  <a:moveTo>
                    <a:pt x="382270" y="860679"/>
                  </a:moveTo>
                  <a:lnTo>
                    <a:pt x="365252" y="837946"/>
                  </a:lnTo>
                  <a:lnTo>
                    <a:pt x="331216" y="792480"/>
                  </a:lnTo>
                  <a:lnTo>
                    <a:pt x="316941" y="820966"/>
                  </a:lnTo>
                  <a:lnTo>
                    <a:pt x="80264" y="702564"/>
                  </a:lnTo>
                  <a:lnTo>
                    <a:pt x="74676" y="713994"/>
                  </a:lnTo>
                  <a:lnTo>
                    <a:pt x="311264" y="832294"/>
                  </a:lnTo>
                  <a:lnTo>
                    <a:pt x="297053" y="860679"/>
                  </a:lnTo>
                  <a:lnTo>
                    <a:pt x="382270" y="860679"/>
                  </a:lnTo>
                  <a:close/>
                </a:path>
                <a:path w="382270" h="861060">
                  <a:moveTo>
                    <a:pt x="382270" y="22479"/>
                  </a:moveTo>
                  <a:lnTo>
                    <a:pt x="300101" y="0"/>
                  </a:lnTo>
                  <a:lnTo>
                    <a:pt x="306285" y="31203"/>
                  </a:lnTo>
                  <a:lnTo>
                    <a:pt x="0" y="92456"/>
                  </a:lnTo>
                  <a:lnTo>
                    <a:pt x="2540" y="104902"/>
                  </a:lnTo>
                  <a:lnTo>
                    <a:pt x="308762" y="43662"/>
                  </a:lnTo>
                  <a:lnTo>
                    <a:pt x="314960" y="74803"/>
                  </a:lnTo>
                  <a:lnTo>
                    <a:pt x="374256" y="28702"/>
                  </a:lnTo>
                  <a:lnTo>
                    <a:pt x="382270" y="22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78423" y="4515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78423" y="45156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96154" y="4363211"/>
              <a:ext cx="1068070" cy="463550"/>
            </a:xfrm>
            <a:custGeom>
              <a:avLst/>
              <a:gdLst/>
              <a:ahLst/>
              <a:cxnLst/>
              <a:rect l="l" t="t" r="r" b="b"/>
              <a:pathLst>
                <a:path w="1068070" h="463550">
                  <a:moveTo>
                    <a:pt x="382270" y="381000"/>
                  </a:moveTo>
                  <a:lnTo>
                    <a:pt x="300101" y="358521"/>
                  </a:lnTo>
                  <a:lnTo>
                    <a:pt x="306285" y="389724"/>
                  </a:lnTo>
                  <a:lnTo>
                    <a:pt x="0" y="450977"/>
                  </a:lnTo>
                  <a:lnTo>
                    <a:pt x="2540" y="463423"/>
                  </a:lnTo>
                  <a:lnTo>
                    <a:pt x="308762" y="402183"/>
                  </a:lnTo>
                  <a:lnTo>
                    <a:pt x="314960" y="433324"/>
                  </a:lnTo>
                  <a:lnTo>
                    <a:pt x="374256" y="387223"/>
                  </a:lnTo>
                  <a:lnTo>
                    <a:pt x="382270" y="381000"/>
                  </a:lnTo>
                  <a:close/>
                </a:path>
                <a:path w="1068070" h="463550">
                  <a:moveTo>
                    <a:pt x="1068070" y="0"/>
                  </a:moveTo>
                  <a:lnTo>
                    <a:pt x="983107" y="6477"/>
                  </a:lnTo>
                  <a:lnTo>
                    <a:pt x="999464" y="33756"/>
                  </a:lnTo>
                  <a:lnTo>
                    <a:pt x="683768" y="223139"/>
                  </a:lnTo>
                  <a:lnTo>
                    <a:pt x="690372" y="234061"/>
                  </a:lnTo>
                  <a:lnTo>
                    <a:pt x="1005992" y="44640"/>
                  </a:lnTo>
                  <a:lnTo>
                    <a:pt x="1022350" y="71882"/>
                  </a:lnTo>
                  <a:lnTo>
                    <a:pt x="1050772" y="27178"/>
                  </a:lnTo>
                  <a:lnTo>
                    <a:pt x="10680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1591" y="3442842"/>
              <a:ext cx="230632" cy="9423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72099" y="3658869"/>
              <a:ext cx="306705" cy="100965"/>
            </a:xfrm>
            <a:custGeom>
              <a:avLst/>
              <a:gdLst/>
              <a:ahLst/>
              <a:cxnLst/>
              <a:rect l="l" t="t" r="r" b="b"/>
              <a:pathLst>
                <a:path w="306704" h="100964">
                  <a:moveTo>
                    <a:pt x="230874" y="30890"/>
                  </a:moveTo>
                  <a:lnTo>
                    <a:pt x="0" y="88518"/>
                  </a:lnTo>
                  <a:lnTo>
                    <a:pt x="3048" y="100837"/>
                  </a:lnTo>
                  <a:lnTo>
                    <a:pt x="233957" y="43200"/>
                  </a:lnTo>
                  <a:lnTo>
                    <a:pt x="230874" y="30890"/>
                  </a:lnTo>
                  <a:close/>
                </a:path>
                <a:path w="306704" h="100964">
                  <a:moveTo>
                    <a:pt x="295525" y="27812"/>
                  </a:moveTo>
                  <a:lnTo>
                    <a:pt x="243204" y="27812"/>
                  </a:lnTo>
                  <a:lnTo>
                    <a:pt x="246252" y="40131"/>
                  </a:lnTo>
                  <a:lnTo>
                    <a:pt x="233957" y="43200"/>
                  </a:lnTo>
                  <a:lnTo>
                    <a:pt x="241680" y="74040"/>
                  </a:lnTo>
                  <a:lnTo>
                    <a:pt x="295525" y="27812"/>
                  </a:lnTo>
                  <a:close/>
                </a:path>
                <a:path w="306704" h="100964">
                  <a:moveTo>
                    <a:pt x="243204" y="27812"/>
                  </a:moveTo>
                  <a:lnTo>
                    <a:pt x="230874" y="30890"/>
                  </a:lnTo>
                  <a:lnTo>
                    <a:pt x="233957" y="43200"/>
                  </a:lnTo>
                  <a:lnTo>
                    <a:pt x="246252" y="40131"/>
                  </a:lnTo>
                  <a:lnTo>
                    <a:pt x="243204" y="27812"/>
                  </a:lnTo>
                  <a:close/>
                </a:path>
                <a:path w="306704" h="100964">
                  <a:moveTo>
                    <a:pt x="223138" y="0"/>
                  </a:moveTo>
                  <a:lnTo>
                    <a:pt x="230874" y="30890"/>
                  </a:lnTo>
                  <a:lnTo>
                    <a:pt x="243204" y="27812"/>
                  </a:lnTo>
                  <a:lnTo>
                    <a:pt x="295525" y="27812"/>
                  </a:lnTo>
                  <a:lnTo>
                    <a:pt x="306324" y="18541"/>
                  </a:lnTo>
                  <a:lnTo>
                    <a:pt x="2231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78423" y="3982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78423" y="398221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152400"/>
                  </a:move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96154" y="4052188"/>
              <a:ext cx="382270" cy="241300"/>
            </a:xfrm>
            <a:custGeom>
              <a:avLst/>
              <a:gdLst/>
              <a:ahLst/>
              <a:cxnLst/>
              <a:rect l="l" t="t" r="r" b="b"/>
              <a:pathLst>
                <a:path w="382270" h="241300">
                  <a:moveTo>
                    <a:pt x="382270" y="158623"/>
                  </a:moveTo>
                  <a:lnTo>
                    <a:pt x="299085" y="140081"/>
                  </a:lnTo>
                  <a:lnTo>
                    <a:pt x="306819" y="170980"/>
                  </a:lnTo>
                  <a:lnTo>
                    <a:pt x="75946" y="228600"/>
                  </a:lnTo>
                  <a:lnTo>
                    <a:pt x="78994" y="240919"/>
                  </a:lnTo>
                  <a:lnTo>
                    <a:pt x="309892" y="183286"/>
                  </a:lnTo>
                  <a:lnTo>
                    <a:pt x="317627" y="214122"/>
                  </a:lnTo>
                  <a:lnTo>
                    <a:pt x="371462" y="167894"/>
                  </a:lnTo>
                  <a:lnTo>
                    <a:pt x="382270" y="158623"/>
                  </a:lnTo>
                  <a:close/>
                </a:path>
                <a:path w="382270" h="241300">
                  <a:moveTo>
                    <a:pt x="382270" y="82423"/>
                  </a:moveTo>
                  <a:lnTo>
                    <a:pt x="374256" y="76200"/>
                  </a:lnTo>
                  <a:lnTo>
                    <a:pt x="314960" y="30099"/>
                  </a:lnTo>
                  <a:lnTo>
                    <a:pt x="308762" y="61252"/>
                  </a:lnTo>
                  <a:lnTo>
                    <a:pt x="2540" y="0"/>
                  </a:lnTo>
                  <a:lnTo>
                    <a:pt x="0" y="12446"/>
                  </a:lnTo>
                  <a:lnTo>
                    <a:pt x="306285" y="73710"/>
                  </a:lnTo>
                  <a:lnTo>
                    <a:pt x="300101" y="104902"/>
                  </a:lnTo>
                  <a:lnTo>
                    <a:pt x="382270" y="82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607052" y="2682239"/>
            <a:ext cx="995680" cy="2295525"/>
            <a:chOff x="4607052" y="2682239"/>
            <a:chExt cx="995680" cy="2295525"/>
          </a:xfrm>
        </p:grpSpPr>
        <p:sp>
          <p:nvSpPr>
            <p:cNvPr id="54" name="object 54"/>
            <p:cNvSpPr/>
            <p:nvPr/>
          </p:nvSpPr>
          <p:spPr>
            <a:xfrm>
              <a:off x="5219954" y="2909188"/>
              <a:ext cx="382270" cy="105410"/>
            </a:xfrm>
            <a:custGeom>
              <a:avLst/>
              <a:gdLst/>
              <a:ahLst/>
              <a:cxnLst/>
              <a:rect l="l" t="t" r="r" b="b"/>
              <a:pathLst>
                <a:path w="382270" h="105410">
                  <a:moveTo>
                    <a:pt x="306297" y="73705"/>
                  </a:moveTo>
                  <a:lnTo>
                    <a:pt x="300100" y="104901"/>
                  </a:lnTo>
                  <a:lnTo>
                    <a:pt x="382270" y="82423"/>
                  </a:lnTo>
                  <a:lnTo>
                    <a:pt x="374264" y="76200"/>
                  </a:lnTo>
                  <a:lnTo>
                    <a:pt x="318770" y="76200"/>
                  </a:lnTo>
                  <a:lnTo>
                    <a:pt x="306297" y="73705"/>
                  </a:lnTo>
                  <a:close/>
                </a:path>
                <a:path w="382270" h="105410">
                  <a:moveTo>
                    <a:pt x="308772" y="61246"/>
                  </a:moveTo>
                  <a:lnTo>
                    <a:pt x="306297" y="73705"/>
                  </a:lnTo>
                  <a:lnTo>
                    <a:pt x="318770" y="76200"/>
                  </a:lnTo>
                  <a:lnTo>
                    <a:pt x="321310" y="63753"/>
                  </a:lnTo>
                  <a:lnTo>
                    <a:pt x="308772" y="61246"/>
                  </a:lnTo>
                  <a:close/>
                </a:path>
                <a:path w="382270" h="105410">
                  <a:moveTo>
                    <a:pt x="314960" y="30099"/>
                  </a:moveTo>
                  <a:lnTo>
                    <a:pt x="308772" y="61246"/>
                  </a:lnTo>
                  <a:lnTo>
                    <a:pt x="321310" y="63753"/>
                  </a:lnTo>
                  <a:lnTo>
                    <a:pt x="318770" y="76200"/>
                  </a:lnTo>
                  <a:lnTo>
                    <a:pt x="374264" y="76200"/>
                  </a:lnTo>
                  <a:lnTo>
                    <a:pt x="314960" y="30099"/>
                  </a:lnTo>
                  <a:close/>
                </a:path>
                <a:path w="382270" h="105410">
                  <a:moveTo>
                    <a:pt x="2540" y="0"/>
                  </a:moveTo>
                  <a:lnTo>
                    <a:pt x="0" y="12446"/>
                  </a:lnTo>
                  <a:lnTo>
                    <a:pt x="306297" y="73705"/>
                  </a:lnTo>
                  <a:lnTo>
                    <a:pt x="308772" y="6124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11624" y="2686811"/>
              <a:ext cx="609600" cy="2286000"/>
            </a:xfrm>
            <a:custGeom>
              <a:avLst/>
              <a:gdLst/>
              <a:ahLst/>
              <a:cxnLst/>
              <a:rect l="l" t="t" r="r" b="b"/>
              <a:pathLst>
                <a:path w="609600" h="2286000">
                  <a:moveTo>
                    <a:pt x="609600" y="0"/>
                  </a:moveTo>
                  <a:lnTo>
                    <a:pt x="574448" y="39567"/>
                  </a:lnTo>
                  <a:lnTo>
                    <a:pt x="539400" y="79148"/>
                  </a:lnTo>
                  <a:lnTo>
                    <a:pt x="504560" y="118754"/>
                  </a:lnTo>
                  <a:lnTo>
                    <a:pt x="470032" y="158400"/>
                  </a:lnTo>
                  <a:lnTo>
                    <a:pt x="435921" y="198097"/>
                  </a:lnTo>
                  <a:lnTo>
                    <a:pt x="402330" y="237860"/>
                  </a:lnTo>
                  <a:lnTo>
                    <a:pt x="369363" y="277701"/>
                  </a:lnTo>
                  <a:lnTo>
                    <a:pt x="337125" y="317632"/>
                  </a:lnTo>
                  <a:lnTo>
                    <a:pt x="305719" y="357668"/>
                  </a:lnTo>
                  <a:lnTo>
                    <a:pt x="275249" y="397821"/>
                  </a:lnTo>
                  <a:lnTo>
                    <a:pt x="245820" y="438104"/>
                  </a:lnTo>
                  <a:lnTo>
                    <a:pt x="217535" y="478530"/>
                  </a:lnTo>
                  <a:lnTo>
                    <a:pt x="190500" y="519112"/>
                  </a:lnTo>
                  <a:lnTo>
                    <a:pt x="164816" y="559863"/>
                  </a:lnTo>
                  <a:lnTo>
                    <a:pt x="140590" y="600796"/>
                  </a:lnTo>
                  <a:lnTo>
                    <a:pt x="117924" y="641925"/>
                  </a:lnTo>
                  <a:lnTo>
                    <a:pt x="96923" y="683261"/>
                  </a:lnTo>
                  <a:lnTo>
                    <a:pt x="77691" y="724819"/>
                  </a:lnTo>
                  <a:lnTo>
                    <a:pt x="60332" y="766610"/>
                  </a:lnTo>
                  <a:lnTo>
                    <a:pt x="44950" y="808649"/>
                  </a:lnTo>
                  <a:lnTo>
                    <a:pt x="31648" y="850948"/>
                  </a:lnTo>
                  <a:lnTo>
                    <a:pt x="20532" y="893520"/>
                  </a:lnTo>
                  <a:lnTo>
                    <a:pt x="11705" y="936378"/>
                  </a:lnTo>
                  <a:lnTo>
                    <a:pt x="5271" y="979535"/>
                  </a:lnTo>
                  <a:lnTo>
                    <a:pt x="1335" y="1023005"/>
                  </a:lnTo>
                  <a:lnTo>
                    <a:pt x="0" y="1066800"/>
                  </a:lnTo>
                  <a:lnTo>
                    <a:pt x="1902" y="1108562"/>
                  </a:lnTo>
                  <a:lnTo>
                    <a:pt x="7442" y="1152080"/>
                  </a:lnTo>
                  <a:lnTo>
                    <a:pt x="16370" y="1197168"/>
                  </a:lnTo>
                  <a:lnTo>
                    <a:pt x="28436" y="1243637"/>
                  </a:lnTo>
                  <a:lnTo>
                    <a:pt x="43390" y="1291300"/>
                  </a:lnTo>
                  <a:lnTo>
                    <a:pt x="60982" y="1339970"/>
                  </a:lnTo>
                  <a:lnTo>
                    <a:pt x="80962" y="1389459"/>
                  </a:lnTo>
                  <a:lnTo>
                    <a:pt x="103081" y="1439580"/>
                  </a:lnTo>
                  <a:lnTo>
                    <a:pt x="127087" y="1490145"/>
                  </a:lnTo>
                  <a:lnTo>
                    <a:pt x="152733" y="1540967"/>
                  </a:lnTo>
                  <a:lnTo>
                    <a:pt x="179767" y="1591858"/>
                  </a:lnTo>
                  <a:lnTo>
                    <a:pt x="207939" y="1642632"/>
                  </a:lnTo>
                  <a:lnTo>
                    <a:pt x="237000" y="1693099"/>
                  </a:lnTo>
                  <a:lnTo>
                    <a:pt x="266700" y="1743074"/>
                  </a:lnTo>
                  <a:lnTo>
                    <a:pt x="296788" y="1792369"/>
                  </a:lnTo>
                  <a:lnTo>
                    <a:pt x="327015" y="1840796"/>
                  </a:lnTo>
                  <a:lnTo>
                    <a:pt x="357131" y="1888168"/>
                  </a:lnTo>
                  <a:lnTo>
                    <a:pt x="386887" y="1934297"/>
                  </a:lnTo>
                  <a:lnTo>
                    <a:pt x="416031" y="1978995"/>
                  </a:lnTo>
                  <a:lnTo>
                    <a:pt x="444314" y="2022076"/>
                  </a:lnTo>
                  <a:lnTo>
                    <a:pt x="471487" y="2063353"/>
                  </a:lnTo>
                  <a:lnTo>
                    <a:pt x="497299" y="2102636"/>
                  </a:lnTo>
                  <a:lnTo>
                    <a:pt x="521500" y="2139740"/>
                  </a:lnTo>
                  <a:lnTo>
                    <a:pt x="543841" y="2174476"/>
                  </a:lnTo>
                  <a:lnTo>
                    <a:pt x="581941" y="2236097"/>
                  </a:lnTo>
                  <a:lnTo>
                    <a:pt x="597200" y="2262607"/>
                  </a:lnTo>
                  <a:lnTo>
                    <a:pt x="609600" y="228600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1868423" y="5302122"/>
            <a:ext cx="5486400" cy="103505"/>
          </a:xfrm>
          <a:custGeom>
            <a:avLst/>
            <a:gdLst/>
            <a:ahLst/>
            <a:cxnLst/>
            <a:rect l="l" t="t" r="r" b="b"/>
            <a:pathLst>
              <a:path w="5486400" h="103504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6" y="102361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5" y="10921"/>
                </a:lnTo>
                <a:lnTo>
                  <a:pt x="96012" y="7111"/>
                </a:lnTo>
                <a:lnTo>
                  <a:pt x="92456" y="1015"/>
                </a:lnTo>
                <a:lnTo>
                  <a:pt x="88645" y="0"/>
                </a:lnTo>
                <a:close/>
              </a:path>
              <a:path w="5486400" h="103504">
                <a:moveTo>
                  <a:pt x="5461290" y="51688"/>
                </a:moveTo>
                <a:lnTo>
                  <a:pt x="5391404" y="92455"/>
                </a:lnTo>
                <a:lnTo>
                  <a:pt x="5390387" y="96265"/>
                </a:lnTo>
                <a:lnTo>
                  <a:pt x="5393944" y="102361"/>
                </a:lnTo>
                <a:lnTo>
                  <a:pt x="5397754" y="103377"/>
                </a:lnTo>
                <a:lnTo>
                  <a:pt x="5475509" y="58038"/>
                </a:lnTo>
                <a:lnTo>
                  <a:pt x="5473954" y="58038"/>
                </a:lnTo>
                <a:lnTo>
                  <a:pt x="5473954" y="57149"/>
                </a:lnTo>
                <a:lnTo>
                  <a:pt x="5470652" y="57149"/>
                </a:lnTo>
                <a:lnTo>
                  <a:pt x="5461290" y="51688"/>
                </a:lnTo>
                <a:close/>
              </a:path>
              <a:path w="54864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49"/>
                </a:lnTo>
                <a:lnTo>
                  <a:pt x="15748" y="57149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5486400" h="103504">
                <a:moveTo>
                  <a:pt x="54504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5450404" y="58038"/>
                </a:lnTo>
                <a:lnTo>
                  <a:pt x="5461290" y="51688"/>
                </a:lnTo>
                <a:lnTo>
                  <a:pt x="5450404" y="45338"/>
                </a:lnTo>
                <a:close/>
              </a:path>
              <a:path w="5486400" h="103504">
                <a:moveTo>
                  <a:pt x="5475509" y="45338"/>
                </a:moveTo>
                <a:lnTo>
                  <a:pt x="5473954" y="45338"/>
                </a:lnTo>
                <a:lnTo>
                  <a:pt x="5473954" y="58038"/>
                </a:lnTo>
                <a:lnTo>
                  <a:pt x="5475509" y="58038"/>
                </a:lnTo>
                <a:lnTo>
                  <a:pt x="5486400" y="51688"/>
                </a:lnTo>
                <a:lnTo>
                  <a:pt x="5475509" y="45338"/>
                </a:lnTo>
                <a:close/>
              </a:path>
              <a:path w="5486400" h="103504">
                <a:moveTo>
                  <a:pt x="15748" y="46227"/>
                </a:moveTo>
                <a:lnTo>
                  <a:pt x="15748" y="57149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5486400" h="103504">
                <a:moveTo>
                  <a:pt x="25109" y="51688"/>
                </a:moveTo>
                <a:lnTo>
                  <a:pt x="15748" y="57149"/>
                </a:lnTo>
                <a:lnTo>
                  <a:pt x="34471" y="57149"/>
                </a:lnTo>
                <a:lnTo>
                  <a:pt x="25109" y="51688"/>
                </a:lnTo>
                <a:close/>
              </a:path>
              <a:path w="5486400" h="103504">
                <a:moveTo>
                  <a:pt x="5470652" y="46227"/>
                </a:moveTo>
                <a:lnTo>
                  <a:pt x="5461290" y="51688"/>
                </a:lnTo>
                <a:lnTo>
                  <a:pt x="5470652" y="57149"/>
                </a:lnTo>
                <a:lnTo>
                  <a:pt x="5470652" y="46227"/>
                </a:lnTo>
                <a:close/>
              </a:path>
              <a:path w="5486400" h="103504">
                <a:moveTo>
                  <a:pt x="5473954" y="46227"/>
                </a:moveTo>
                <a:lnTo>
                  <a:pt x="5470652" y="46227"/>
                </a:lnTo>
                <a:lnTo>
                  <a:pt x="5470652" y="57149"/>
                </a:lnTo>
                <a:lnTo>
                  <a:pt x="5473954" y="57149"/>
                </a:lnTo>
                <a:lnTo>
                  <a:pt x="5473954" y="46227"/>
                </a:lnTo>
                <a:close/>
              </a:path>
              <a:path w="54864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5486400" h="103504">
                <a:moveTo>
                  <a:pt x="5397754" y="0"/>
                </a:moveTo>
                <a:lnTo>
                  <a:pt x="5393944" y="1015"/>
                </a:lnTo>
                <a:lnTo>
                  <a:pt x="5390387" y="7111"/>
                </a:lnTo>
                <a:lnTo>
                  <a:pt x="5391404" y="10921"/>
                </a:lnTo>
                <a:lnTo>
                  <a:pt x="5461290" y="51688"/>
                </a:lnTo>
                <a:lnTo>
                  <a:pt x="5470652" y="46227"/>
                </a:lnTo>
                <a:lnTo>
                  <a:pt x="5473954" y="46227"/>
                </a:lnTo>
                <a:lnTo>
                  <a:pt x="5473954" y="45338"/>
                </a:lnTo>
                <a:lnTo>
                  <a:pt x="5475509" y="45338"/>
                </a:lnTo>
                <a:lnTo>
                  <a:pt x="5397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68423" y="5606910"/>
            <a:ext cx="2667000" cy="103505"/>
          </a:xfrm>
          <a:custGeom>
            <a:avLst/>
            <a:gdLst/>
            <a:ahLst/>
            <a:cxnLst/>
            <a:rect l="l" t="t" r="r" b="b"/>
            <a:pathLst>
              <a:path w="2667000" h="103504">
                <a:moveTo>
                  <a:pt x="88645" y="0"/>
                </a:moveTo>
                <a:lnTo>
                  <a:pt x="0" y="51701"/>
                </a:lnTo>
                <a:lnTo>
                  <a:pt x="88645" y="103403"/>
                </a:lnTo>
                <a:lnTo>
                  <a:pt x="92456" y="102374"/>
                </a:lnTo>
                <a:lnTo>
                  <a:pt x="96012" y="96316"/>
                </a:lnTo>
                <a:lnTo>
                  <a:pt x="94995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5" y="10972"/>
                </a:lnTo>
                <a:lnTo>
                  <a:pt x="96012" y="7073"/>
                </a:lnTo>
                <a:lnTo>
                  <a:pt x="92456" y="1015"/>
                </a:lnTo>
                <a:lnTo>
                  <a:pt x="88645" y="0"/>
                </a:lnTo>
                <a:close/>
              </a:path>
              <a:path w="2667000" h="103504">
                <a:moveTo>
                  <a:pt x="2641844" y="51701"/>
                </a:moveTo>
                <a:lnTo>
                  <a:pt x="2572004" y="92430"/>
                </a:lnTo>
                <a:lnTo>
                  <a:pt x="2570988" y="96316"/>
                </a:lnTo>
                <a:lnTo>
                  <a:pt x="2574543" y="102374"/>
                </a:lnTo>
                <a:lnTo>
                  <a:pt x="2578354" y="103403"/>
                </a:lnTo>
                <a:lnTo>
                  <a:pt x="2656112" y="58051"/>
                </a:lnTo>
                <a:lnTo>
                  <a:pt x="2654427" y="58051"/>
                </a:lnTo>
                <a:lnTo>
                  <a:pt x="2654427" y="57188"/>
                </a:lnTo>
                <a:lnTo>
                  <a:pt x="2651252" y="57188"/>
                </a:lnTo>
                <a:lnTo>
                  <a:pt x="2641844" y="51701"/>
                </a:lnTo>
                <a:close/>
              </a:path>
              <a:path w="266700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2667000" h="103504">
                <a:moveTo>
                  <a:pt x="2630955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2630955" y="58051"/>
                </a:lnTo>
                <a:lnTo>
                  <a:pt x="2641844" y="51701"/>
                </a:lnTo>
                <a:lnTo>
                  <a:pt x="2630955" y="45351"/>
                </a:lnTo>
                <a:close/>
              </a:path>
              <a:path w="2667000" h="103504">
                <a:moveTo>
                  <a:pt x="2656115" y="45351"/>
                </a:moveTo>
                <a:lnTo>
                  <a:pt x="2654427" y="45351"/>
                </a:lnTo>
                <a:lnTo>
                  <a:pt x="2654427" y="58051"/>
                </a:lnTo>
                <a:lnTo>
                  <a:pt x="2656112" y="58051"/>
                </a:lnTo>
                <a:lnTo>
                  <a:pt x="2667000" y="51701"/>
                </a:lnTo>
                <a:lnTo>
                  <a:pt x="2656115" y="45351"/>
                </a:lnTo>
                <a:close/>
              </a:path>
              <a:path w="266700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266700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2667000" h="103504">
                <a:moveTo>
                  <a:pt x="2651252" y="46215"/>
                </a:moveTo>
                <a:lnTo>
                  <a:pt x="2641844" y="51701"/>
                </a:lnTo>
                <a:lnTo>
                  <a:pt x="2651252" y="57188"/>
                </a:lnTo>
                <a:lnTo>
                  <a:pt x="2651252" y="46215"/>
                </a:lnTo>
                <a:close/>
              </a:path>
              <a:path w="2667000" h="103504">
                <a:moveTo>
                  <a:pt x="2654427" y="46215"/>
                </a:moveTo>
                <a:lnTo>
                  <a:pt x="2651252" y="46215"/>
                </a:lnTo>
                <a:lnTo>
                  <a:pt x="2651252" y="57188"/>
                </a:lnTo>
                <a:lnTo>
                  <a:pt x="2654427" y="57188"/>
                </a:lnTo>
                <a:lnTo>
                  <a:pt x="2654427" y="46215"/>
                </a:lnTo>
                <a:close/>
              </a:path>
              <a:path w="266700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  <a:path w="2667000" h="103504">
                <a:moveTo>
                  <a:pt x="2578354" y="0"/>
                </a:moveTo>
                <a:lnTo>
                  <a:pt x="2574543" y="1015"/>
                </a:lnTo>
                <a:lnTo>
                  <a:pt x="2570988" y="7086"/>
                </a:lnTo>
                <a:lnTo>
                  <a:pt x="2572004" y="10972"/>
                </a:lnTo>
                <a:lnTo>
                  <a:pt x="2641844" y="51701"/>
                </a:lnTo>
                <a:lnTo>
                  <a:pt x="2651252" y="46215"/>
                </a:lnTo>
                <a:lnTo>
                  <a:pt x="2654427" y="46215"/>
                </a:lnTo>
                <a:lnTo>
                  <a:pt x="2654427" y="45351"/>
                </a:lnTo>
                <a:lnTo>
                  <a:pt x="2656115" y="45351"/>
                </a:lnTo>
                <a:lnTo>
                  <a:pt x="2578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7823" y="5606910"/>
            <a:ext cx="2667000" cy="103505"/>
          </a:xfrm>
          <a:custGeom>
            <a:avLst/>
            <a:gdLst/>
            <a:ahLst/>
            <a:cxnLst/>
            <a:rect l="l" t="t" r="r" b="b"/>
            <a:pathLst>
              <a:path w="2667000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455" y="102374"/>
                </a:lnTo>
                <a:lnTo>
                  <a:pt x="96012" y="96316"/>
                </a:lnTo>
                <a:lnTo>
                  <a:pt x="94996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6" y="10972"/>
                </a:lnTo>
                <a:lnTo>
                  <a:pt x="96012" y="7073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2667000" h="103504">
                <a:moveTo>
                  <a:pt x="2641844" y="51701"/>
                </a:moveTo>
                <a:lnTo>
                  <a:pt x="2572004" y="92430"/>
                </a:lnTo>
                <a:lnTo>
                  <a:pt x="2570987" y="96316"/>
                </a:lnTo>
                <a:lnTo>
                  <a:pt x="2574544" y="102374"/>
                </a:lnTo>
                <a:lnTo>
                  <a:pt x="2578354" y="103403"/>
                </a:lnTo>
                <a:lnTo>
                  <a:pt x="2656112" y="58051"/>
                </a:lnTo>
                <a:lnTo>
                  <a:pt x="2654427" y="58051"/>
                </a:lnTo>
                <a:lnTo>
                  <a:pt x="2654427" y="57188"/>
                </a:lnTo>
                <a:lnTo>
                  <a:pt x="2651252" y="57188"/>
                </a:lnTo>
                <a:lnTo>
                  <a:pt x="2641844" y="51701"/>
                </a:lnTo>
                <a:close/>
              </a:path>
              <a:path w="266700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2667000" h="103504">
                <a:moveTo>
                  <a:pt x="2630955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2630955" y="58051"/>
                </a:lnTo>
                <a:lnTo>
                  <a:pt x="2641844" y="51701"/>
                </a:lnTo>
                <a:lnTo>
                  <a:pt x="2630955" y="45351"/>
                </a:lnTo>
                <a:close/>
              </a:path>
              <a:path w="2667000" h="103504">
                <a:moveTo>
                  <a:pt x="2656115" y="45351"/>
                </a:moveTo>
                <a:lnTo>
                  <a:pt x="2654427" y="45351"/>
                </a:lnTo>
                <a:lnTo>
                  <a:pt x="2654427" y="58051"/>
                </a:lnTo>
                <a:lnTo>
                  <a:pt x="2656112" y="58051"/>
                </a:lnTo>
                <a:lnTo>
                  <a:pt x="2667000" y="51701"/>
                </a:lnTo>
                <a:lnTo>
                  <a:pt x="2656115" y="45351"/>
                </a:lnTo>
                <a:close/>
              </a:path>
              <a:path w="266700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266700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2667000" h="103504">
                <a:moveTo>
                  <a:pt x="2651252" y="46215"/>
                </a:moveTo>
                <a:lnTo>
                  <a:pt x="2641844" y="51701"/>
                </a:lnTo>
                <a:lnTo>
                  <a:pt x="2651252" y="57188"/>
                </a:lnTo>
                <a:lnTo>
                  <a:pt x="2651252" y="46215"/>
                </a:lnTo>
                <a:close/>
              </a:path>
              <a:path w="2667000" h="103504">
                <a:moveTo>
                  <a:pt x="2654427" y="46215"/>
                </a:moveTo>
                <a:lnTo>
                  <a:pt x="2651252" y="46215"/>
                </a:lnTo>
                <a:lnTo>
                  <a:pt x="2651252" y="57188"/>
                </a:lnTo>
                <a:lnTo>
                  <a:pt x="2654427" y="57188"/>
                </a:lnTo>
                <a:lnTo>
                  <a:pt x="2654427" y="46215"/>
                </a:lnTo>
                <a:close/>
              </a:path>
              <a:path w="266700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  <a:path w="2667000" h="103504">
                <a:moveTo>
                  <a:pt x="2578354" y="0"/>
                </a:moveTo>
                <a:lnTo>
                  <a:pt x="2574544" y="1015"/>
                </a:lnTo>
                <a:lnTo>
                  <a:pt x="2570987" y="7086"/>
                </a:lnTo>
                <a:lnTo>
                  <a:pt x="2572004" y="10972"/>
                </a:lnTo>
                <a:lnTo>
                  <a:pt x="2641844" y="51701"/>
                </a:lnTo>
                <a:lnTo>
                  <a:pt x="2651252" y="46215"/>
                </a:lnTo>
                <a:lnTo>
                  <a:pt x="2654427" y="46215"/>
                </a:lnTo>
                <a:lnTo>
                  <a:pt x="2654427" y="45351"/>
                </a:lnTo>
                <a:lnTo>
                  <a:pt x="2656115" y="45351"/>
                </a:lnTo>
                <a:lnTo>
                  <a:pt x="2578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446270" y="4910454"/>
            <a:ext cx="189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98089" y="5672429"/>
            <a:ext cx="474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89523" y="5672429"/>
            <a:ext cx="474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/2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01010" y="6358534"/>
            <a:ext cx="1590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01370" algn="l"/>
                <a:tab pos="1090930" algn="l"/>
              </a:tabLst>
            </a:pPr>
            <a:r>
              <a:rPr sz="2400" b="1" spc="-5" dirty="0">
                <a:latin typeface="Calibri"/>
                <a:cs typeface="Calibri"/>
              </a:rPr>
              <a:t>Time	</a:t>
            </a:r>
            <a:r>
              <a:rPr sz="2400" b="1" dirty="0">
                <a:latin typeface="Calibri"/>
                <a:cs typeface="Calibri"/>
              </a:rPr>
              <a:t>~	</a:t>
            </a:r>
            <a:r>
              <a:rPr sz="2400" b="1" spc="-10" dirty="0">
                <a:latin typeface="Calibri"/>
                <a:cs typeface="Calibri"/>
              </a:rPr>
              <a:t>b</a:t>
            </a:r>
            <a:r>
              <a:rPr sz="2400" b="1" spc="-15" baseline="24305" dirty="0">
                <a:latin typeface="Calibri"/>
                <a:cs typeface="Calibri"/>
              </a:rPr>
              <a:t>d/2</a:t>
            </a:r>
            <a:endParaRPr sz="2400" baseline="24305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53407" y="6267094"/>
            <a:ext cx="75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baseline="-16203" dirty="0">
                <a:latin typeface="Calibri"/>
                <a:cs typeface="Calibri"/>
              </a:rPr>
              <a:t>+</a:t>
            </a:r>
            <a:r>
              <a:rPr sz="3600" b="1" spc="-89" baseline="-16203" dirty="0">
                <a:latin typeface="Calibri"/>
                <a:cs typeface="Calibri"/>
              </a:rPr>
              <a:t> </a:t>
            </a:r>
            <a:r>
              <a:rPr sz="3600" b="1" spc="-15" baseline="-16203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d/2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74842" y="6358534"/>
            <a:ext cx="63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7025" algn="l"/>
              </a:tabLst>
            </a:pPr>
            <a:r>
              <a:rPr sz="2400" b="1" dirty="0">
                <a:latin typeface="Calibri"/>
                <a:cs typeface="Calibri"/>
              </a:rPr>
              <a:t>&lt;	</a:t>
            </a:r>
            <a:r>
              <a:rPr sz="2400" b="1" spc="-5" dirty="0">
                <a:latin typeface="Calibri"/>
                <a:cs typeface="Calibri"/>
              </a:rPr>
              <a:t>b</a:t>
            </a:r>
            <a:r>
              <a:rPr sz="2400" b="1" spc="-7" baseline="24305" dirty="0">
                <a:latin typeface="Calibri"/>
                <a:cs typeface="Calibri"/>
              </a:rPr>
              <a:t>d</a:t>
            </a:r>
            <a:endParaRPr sz="2400" baseline="2430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2646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R</a:t>
            </a:r>
            <a:r>
              <a:rPr spc="-305" dirty="0"/>
              <a:t>epea</a:t>
            </a:r>
            <a:r>
              <a:rPr spc="-315" dirty="0"/>
              <a:t>t</a:t>
            </a:r>
            <a:r>
              <a:rPr spc="-320" dirty="0"/>
              <a:t>e</a:t>
            </a:r>
            <a:r>
              <a:rPr dirty="0"/>
              <a:t>d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644" y="5656275"/>
            <a:ext cx="988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8</a:t>
            </a:r>
            <a:r>
              <a:rPr sz="2000" spc="-5" dirty="0">
                <a:latin typeface="Calibri"/>
                <a:cs typeface="Calibri"/>
              </a:rPr>
              <a:t>-q</a:t>
            </a:r>
            <a:r>
              <a:rPr sz="2000" spc="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eens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9827" y="4262628"/>
            <a:ext cx="1381125" cy="1381125"/>
            <a:chOff x="909827" y="4262628"/>
            <a:chExt cx="1381125" cy="1381125"/>
          </a:xfrm>
        </p:grpSpPr>
        <p:sp>
          <p:nvSpPr>
            <p:cNvPr id="5" name="object 5"/>
            <p:cNvSpPr/>
            <p:nvPr/>
          </p:nvSpPr>
          <p:spPr>
            <a:xfrm>
              <a:off x="914399" y="42672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1371600"/>
                  </a:moveTo>
                  <a:lnTo>
                    <a:pt x="1371600" y="13716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53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53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0200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0200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3100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43100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24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24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153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153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3100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43100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724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24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0200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0200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295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295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7300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7300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66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66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4399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4399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66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66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57300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7300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295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295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573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573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295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295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00200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00200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24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24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4399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4399" y="47823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295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295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66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6611" y="42672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7300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7300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14399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4399" y="44394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66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866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14399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4399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153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153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153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15311" y="49530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43100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43100" y="51252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431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431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724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170687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70687" y="172212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72411" y="52959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4" h="172720">
                  <a:moveTo>
                    <a:pt x="0" y="172212"/>
                  </a:moveTo>
                  <a:lnTo>
                    <a:pt x="170687" y="172212"/>
                  </a:lnTo>
                  <a:lnTo>
                    <a:pt x="170687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002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172212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72212" y="170687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002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170687"/>
                  </a:moveTo>
                  <a:lnTo>
                    <a:pt x="172212" y="170687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14399" y="4267200"/>
              <a:ext cx="172720" cy="172720"/>
            </a:xfrm>
            <a:custGeom>
              <a:avLst/>
              <a:gdLst/>
              <a:ahLst/>
              <a:cxnLst/>
              <a:rect l="l" t="t" r="r" b="b"/>
              <a:pathLst>
                <a:path w="172719" h="172720">
                  <a:moveTo>
                    <a:pt x="86106" y="0"/>
                  </a:moveTo>
                  <a:lnTo>
                    <a:pt x="70878" y="70866"/>
                  </a:lnTo>
                  <a:lnTo>
                    <a:pt x="0" y="86106"/>
                  </a:lnTo>
                  <a:lnTo>
                    <a:pt x="70878" y="101345"/>
                  </a:lnTo>
                  <a:lnTo>
                    <a:pt x="86106" y="172212"/>
                  </a:lnTo>
                  <a:lnTo>
                    <a:pt x="101333" y="101345"/>
                  </a:lnTo>
                  <a:lnTo>
                    <a:pt x="172212" y="86106"/>
                  </a:lnTo>
                  <a:lnTo>
                    <a:pt x="101333" y="70866"/>
                  </a:lnTo>
                  <a:lnTo>
                    <a:pt x="86106" y="0"/>
                  </a:lnTo>
                  <a:close/>
                </a:path>
              </a:pathLst>
            </a:custGeom>
            <a:solidFill>
              <a:srgbClr val="F81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4399" y="4267200"/>
              <a:ext cx="172720" cy="172720"/>
            </a:xfrm>
            <a:custGeom>
              <a:avLst/>
              <a:gdLst/>
              <a:ahLst/>
              <a:cxnLst/>
              <a:rect l="l" t="t" r="r" b="b"/>
              <a:pathLst>
                <a:path w="172719" h="172720">
                  <a:moveTo>
                    <a:pt x="0" y="86106"/>
                  </a:moveTo>
                  <a:lnTo>
                    <a:pt x="70878" y="70866"/>
                  </a:lnTo>
                  <a:lnTo>
                    <a:pt x="86106" y="0"/>
                  </a:lnTo>
                  <a:lnTo>
                    <a:pt x="101333" y="70866"/>
                  </a:lnTo>
                  <a:lnTo>
                    <a:pt x="172212" y="86106"/>
                  </a:lnTo>
                  <a:lnTo>
                    <a:pt x="101333" y="101345"/>
                  </a:lnTo>
                  <a:lnTo>
                    <a:pt x="86106" y="172212"/>
                  </a:lnTo>
                  <a:lnTo>
                    <a:pt x="70878" y="101345"/>
                  </a:lnTo>
                  <a:lnTo>
                    <a:pt x="0" y="86106"/>
                  </a:lnTo>
                  <a:close/>
                </a:path>
              </a:pathLst>
            </a:custGeom>
            <a:ln w="9144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866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85343" y="0"/>
                  </a:moveTo>
                  <a:lnTo>
                    <a:pt x="70256" y="70866"/>
                  </a:lnTo>
                  <a:lnTo>
                    <a:pt x="0" y="86106"/>
                  </a:lnTo>
                  <a:lnTo>
                    <a:pt x="70256" y="101345"/>
                  </a:lnTo>
                  <a:lnTo>
                    <a:pt x="85343" y="172212"/>
                  </a:lnTo>
                  <a:lnTo>
                    <a:pt x="100431" y="101345"/>
                  </a:lnTo>
                  <a:lnTo>
                    <a:pt x="170687" y="86106"/>
                  </a:lnTo>
                  <a:lnTo>
                    <a:pt x="100431" y="70866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F81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6611" y="4610100"/>
              <a:ext cx="170815" cy="172720"/>
            </a:xfrm>
            <a:custGeom>
              <a:avLst/>
              <a:gdLst/>
              <a:ahLst/>
              <a:cxnLst/>
              <a:rect l="l" t="t" r="r" b="b"/>
              <a:pathLst>
                <a:path w="170815" h="172720">
                  <a:moveTo>
                    <a:pt x="0" y="86106"/>
                  </a:moveTo>
                  <a:lnTo>
                    <a:pt x="70256" y="70866"/>
                  </a:lnTo>
                  <a:lnTo>
                    <a:pt x="85343" y="0"/>
                  </a:lnTo>
                  <a:lnTo>
                    <a:pt x="100431" y="70866"/>
                  </a:lnTo>
                  <a:lnTo>
                    <a:pt x="170687" y="86106"/>
                  </a:lnTo>
                  <a:lnTo>
                    <a:pt x="100431" y="101345"/>
                  </a:lnTo>
                  <a:lnTo>
                    <a:pt x="85343" y="172212"/>
                  </a:lnTo>
                  <a:lnTo>
                    <a:pt x="70256" y="101345"/>
                  </a:lnTo>
                  <a:lnTo>
                    <a:pt x="0" y="86106"/>
                  </a:lnTo>
                  <a:close/>
                </a:path>
              </a:pathLst>
            </a:custGeom>
            <a:ln w="9144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573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86106" y="0"/>
                  </a:moveTo>
                  <a:lnTo>
                    <a:pt x="70865" y="70231"/>
                  </a:lnTo>
                  <a:lnTo>
                    <a:pt x="0" y="85343"/>
                  </a:lnTo>
                  <a:lnTo>
                    <a:pt x="70865" y="100456"/>
                  </a:lnTo>
                  <a:lnTo>
                    <a:pt x="86106" y="170687"/>
                  </a:lnTo>
                  <a:lnTo>
                    <a:pt x="101346" y="100456"/>
                  </a:lnTo>
                  <a:lnTo>
                    <a:pt x="172212" y="85343"/>
                  </a:lnTo>
                  <a:lnTo>
                    <a:pt x="101346" y="70231"/>
                  </a:lnTo>
                  <a:lnTo>
                    <a:pt x="86106" y="0"/>
                  </a:lnTo>
                  <a:close/>
                </a:path>
              </a:pathLst>
            </a:custGeom>
            <a:solidFill>
              <a:srgbClr val="F81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57300" y="5468112"/>
              <a:ext cx="172720" cy="170815"/>
            </a:xfrm>
            <a:custGeom>
              <a:avLst/>
              <a:gdLst/>
              <a:ahLst/>
              <a:cxnLst/>
              <a:rect l="l" t="t" r="r" b="b"/>
              <a:pathLst>
                <a:path w="172719" h="170814">
                  <a:moveTo>
                    <a:pt x="0" y="85343"/>
                  </a:moveTo>
                  <a:lnTo>
                    <a:pt x="70865" y="70231"/>
                  </a:lnTo>
                  <a:lnTo>
                    <a:pt x="86106" y="0"/>
                  </a:lnTo>
                  <a:lnTo>
                    <a:pt x="101346" y="70231"/>
                  </a:lnTo>
                  <a:lnTo>
                    <a:pt x="172212" y="85343"/>
                  </a:lnTo>
                  <a:lnTo>
                    <a:pt x="101346" y="100456"/>
                  </a:lnTo>
                  <a:lnTo>
                    <a:pt x="86106" y="170687"/>
                  </a:lnTo>
                  <a:lnTo>
                    <a:pt x="70865" y="100456"/>
                  </a:lnTo>
                  <a:lnTo>
                    <a:pt x="0" y="85343"/>
                  </a:lnTo>
                  <a:close/>
                </a:path>
              </a:pathLst>
            </a:custGeom>
            <a:ln w="9144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374394" y="1582293"/>
            <a:ext cx="501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3300"/>
                </a:solidFill>
                <a:latin typeface="Calibri"/>
                <a:cs typeface="Calibri"/>
              </a:rPr>
              <a:t>No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279775" y="5580075"/>
            <a:ext cx="9817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bly  planning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3151632" y="3985259"/>
          <a:ext cx="1309366" cy="1170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2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2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15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9" name="object 79"/>
          <p:cNvGrpSpPr/>
          <p:nvPr/>
        </p:nvGrpSpPr>
        <p:grpSpPr>
          <a:xfrm>
            <a:off x="3043237" y="2814637"/>
            <a:ext cx="1533525" cy="2828925"/>
            <a:chOff x="3043237" y="2814637"/>
            <a:chExt cx="1533525" cy="2828925"/>
          </a:xfrm>
        </p:grpSpPr>
        <p:sp>
          <p:nvSpPr>
            <p:cNvPr id="80" name="object 80"/>
            <p:cNvSpPr/>
            <p:nvPr/>
          </p:nvSpPr>
          <p:spPr>
            <a:xfrm>
              <a:off x="3156204" y="5425439"/>
              <a:ext cx="1308100" cy="106680"/>
            </a:xfrm>
            <a:custGeom>
              <a:avLst/>
              <a:gdLst/>
              <a:ahLst/>
              <a:cxnLst/>
              <a:rect l="l" t="t" r="r" b="b"/>
              <a:pathLst>
                <a:path w="1308100" h="106679">
                  <a:moveTo>
                    <a:pt x="109728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09728" y="106680"/>
                  </a:lnTo>
                  <a:lnTo>
                    <a:pt x="109728" y="0"/>
                  </a:lnTo>
                  <a:close/>
                </a:path>
                <a:path w="1308100" h="106679">
                  <a:moveTo>
                    <a:pt x="1089660" y="0"/>
                  </a:moveTo>
                  <a:lnTo>
                    <a:pt x="217932" y="0"/>
                  </a:lnTo>
                  <a:lnTo>
                    <a:pt x="217932" y="106680"/>
                  </a:lnTo>
                  <a:lnTo>
                    <a:pt x="1089660" y="106680"/>
                  </a:lnTo>
                  <a:lnTo>
                    <a:pt x="1089660" y="0"/>
                  </a:lnTo>
                  <a:close/>
                </a:path>
                <a:path w="1308100" h="106679">
                  <a:moveTo>
                    <a:pt x="1307592" y="0"/>
                  </a:moveTo>
                  <a:lnTo>
                    <a:pt x="1197864" y="0"/>
                  </a:lnTo>
                  <a:lnTo>
                    <a:pt x="1197864" y="106680"/>
                  </a:lnTo>
                  <a:lnTo>
                    <a:pt x="1307592" y="10668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56204" y="5425439"/>
              <a:ext cx="1308100" cy="106680"/>
            </a:xfrm>
            <a:custGeom>
              <a:avLst/>
              <a:gdLst/>
              <a:ahLst/>
              <a:cxnLst/>
              <a:rect l="l" t="t" r="r" b="b"/>
              <a:pathLst>
                <a:path w="1308100" h="106679">
                  <a:moveTo>
                    <a:pt x="0" y="106680"/>
                  </a:moveTo>
                  <a:lnTo>
                    <a:pt x="1307592" y="106680"/>
                  </a:lnTo>
                  <a:lnTo>
                    <a:pt x="1307592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  <a:path w="1308100" h="106679">
                  <a:moveTo>
                    <a:pt x="1089659" y="106680"/>
                  </a:moveTo>
                  <a:lnTo>
                    <a:pt x="1197863" y="106680"/>
                  </a:lnTo>
                  <a:lnTo>
                    <a:pt x="1197863" y="0"/>
                  </a:lnTo>
                  <a:lnTo>
                    <a:pt x="1089659" y="0"/>
                  </a:lnTo>
                  <a:lnTo>
                    <a:pt x="1089659" y="106680"/>
                  </a:lnTo>
                  <a:close/>
                </a:path>
                <a:path w="1308100" h="106679">
                  <a:moveTo>
                    <a:pt x="109728" y="106680"/>
                  </a:moveTo>
                  <a:lnTo>
                    <a:pt x="217931" y="106680"/>
                  </a:lnTo>
                  <a:lnTo>
                    <a:pt x="217931" y="0"/>
                  </a:lnTo>
                  <a:lnTo>
                    <a:pt x="109728" y="0"/>
                  </a:lnTo>
                  <a:lnTo>
                    <a:pt x="109728" y="1066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56204" y="2926079"/>
              <a:ext cx="327660" cy="45720"/>
            </a:xfrm>
            <a:custGeom>
              <a:avLst/>
              <a:gdLst/>
              <a:ahLst/>
              <a:cxnLst/>
              <a:rect l="l" t="t" r="r" b="b"/>
              <a:pathLst>
                <a:path w="327660" h="45719">
                  <a:moveTo>
                    <a:pt x="0" y="45720"/>
                  </a:moveTo>
                  <a:lnTo>
                    <a:pt x="327659" y="45720"/>
                  </a:lnTo>
                  <a:lnTo>
                    <a:pt x="327659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156204" y="2926079"/>
              <a:ext cx="327660" cy="425450"/>
            </a:xfrm>
            <a:custGeom>
              <a:avLst/>
              <a:gdLst/>
              <a:ahLst/>
              <a:cxnLst/>
              <a:rect l="l" t="t" r="r" b="b"/>
              <a:pathLst>
                <a:path w="327660" h="425450">
                  <a:moveTo>
                    <a:pt x="218440" y="425196"/>
                  </a:moveTo>
                  <a:lnTo>
                    <a:pt x="109219" y="425196"/>
                  </a:lnTo>
                  <a:lnTo>
                    <a:pt x="109219" y="106299"/>
                  </a:lnTo>
                  <a:lnTo>
                    <a:pt x="0" y="106299"/>
                  </a:lnTo>
                  <a:lnTo>
                    <a:pt x="0" y="0"/>
                  </a:lnTo>
                  <a:lnTo>
                    <a:pt x="327659" y="0"/>
                  </a:lnTo>
                  <a:lnTo>
                    <a:pt x="327659" y="106299"/>
                  </a:lnTo>
                  <a:lnTo>
                    <a:pt x="218440" y="106299"/>
                  </a:lnTo>
                  <a:lnTo>
                    <a:pt x="218440" y="425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136136" y="2926079"/>
              <a:ext cx="327660" cy="45720"/>
            </a:xfrm>
            <a:custGeom>
              <a:avLst/>
              <a:gdLst/>
              <a:ahLst/>
              <a:cxnLst/>
              <a:rect l="l" t="t" r="r" b="b"/>
              <a:pathLst>
                <a:path w="327660" h="45719">
                  <a:moveTo>
                    <a:pt x="0" y="45720"/>
                  </a:moveTo>
                  <a:lnTo>
                    <a:pt x="327660" y="45720"/>
                  </a:lnTo>
                  <a:lnTo>
                    <a:pt x="3276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36136" y="2926079"/>
              <a:ext cx="327660" cy="425450"/>
            </a:xfrm>
            <a:custGeom>
              <a:avLst/>
              <a:gdLst/>
              <a:ahLst/>
              <a:cxnLst/>
              <a:rect l="l" t="t" r="r" b="b"/>
              <a:pathLst>
                <a:path w="327660" h="425450">
                  <a:moveTo>
                    <a:pt x="218439" y="425196"/>
                  </a:moveTo>
                  <a:lnTo>
                    <a:pt x="109219" y="425196"/>
                  </a:lnTo>
                  <a:lnTo>
                    <a:pt x="109219" y="106299"/>
                  </a:lnTo>
                  <a:lnTo>
                    <a:pt x="0" y="106299"/>
                  </a:lnTo>
                  <a:lnTo>
                    <a:pt x="0" y="0"/>
                  </a:lnTo>
                  <a:lnTo>
                    <a:pt x="327660" y="0"/>
                  </a:lnTo>
                  <a:lnTo>
                    <a:pt x="327660" y="106299"/>
                  </a:lnTo>
                  <a:lnTo>
                    <a:pt x="218439" y="106299"/>
                  </a:lnTo>
                  <a:lnTo>
                    <a:pt x="218439" y="425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048000" y="2819400"/>
              <a:ext cx="1524000" cy="2819400"/>
            </a:xfrm>
            <a:custGeom>
              <a:avLst/>
              <a:gdLst/>
              <a:ahLst/>
              <a:cxnLst/>
              <a:rect l="l" t="t" r="r" b="b"/>
              <a:pathLst>
                <a:path w="1524000" h="2819400">
                  <a:moveTo>
                    <a:pt x="0" y="2819400"/>
                  </a:moveTo>
                  <a:lnTo>
                    <a:pt x="1524000" y="28194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9144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3432175" y="1582293"/>
            <a:ext cx="699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5" dirty="0">
                <a:solidFill>
                  <a:srgbClr val="FF3300"/>
                </a:solidFill>
                <a:latin typeface="Calibri"/>
                <a:cs typeface="Calibri"/>
              </a:rPr>
              <a:t>F</a:t>
            </a:r>
            <a:r>
              <a:rPr sz="3200" spc="-15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FF3300"/>
                </a:solidFill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142990" y="2561589"/>
            <a:ext cx="1253490" cy="1254760"/>
            <a:chOff x="6142990" y="2561589"/>
            <a:chExt cx="1253490" cy="1254760"/>
          </a:xfrm>
        </p:grpSpPr>
        <p:sp>
          <p:nvSpPr>
            <p:cNvPr id="89" name="object 89"/>
            <p:cNvSpPr/>
            <p:nvPr/>
          </p:nvSpPr>
          <p:spPr>
            <a:xfrm>
              <a:off x="6172200" y="2590799"/>
              <a:ext cx="1195070" cy="1196340"/>
            </a:xfrm>
            <a:custGeom>
              <a:avLst/>
              <a:gdLst/>
              <a:ahLst/>
              <a:cxnLst/>
              <a:rect l="l" t="t" r="r" b="b"/>
              <a:pathLst>
                <a:path w="1195070" h="1196339">
                  <a:moveTo>
                    <a:pt x="0" y="1196339"/>
                  </a:moveTo>
                  <a:lnTo>
                    <a:pt x="1194816" y="1196339"/>
                  </a:lnTo>
                  <a:lnTo>
                    <a:pt x="1194816" y="0"/>
                  </a:lnTo>
                  <a:lnTo>
                    <a:pt x="0" y="0"/>
                  </a:lnTo>
                  <a:lnTo>
                    <a:pt x="0" y="1196339"/>
                  </a:lnTo>
                  <a:close/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172200" y="2590799"/>
              <a:ext cx="398145" cy="381000"/>
            </a:xfrm>
            <a:custGeom>
              <a:avLst/>
              <a:gdLst/>
              <a:ahLst/>
              <a:cxnLst/>
              <a:rect l="l" t="t" r="r" b="b"/>
              <a:pathLst>
                <a:path w="398145" h="381000">
                  <a:moveTo>
                    <a:pt x="0" y="381000"/>
                  </a:moveTo>
                  <a:lnTo>
                    <a:pt x="397764" y="381000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172200" y="2590799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399288"/>
                  </a:moveTo>
                  <a:lnTo>
                    <a:pt x="397764" y="399288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172200" y="3438143"/>
              <a:ext cx="398145" cy="349250"/>
            </a:xfrm>
            <a:custGeom>
              <a:avLst/>
              <a:gdLst/>
              <a:ahLst/>
              <a:cxnLst/>
              <a:rect l="l" t="t" r="r" b="b"/>
              <a:pathLst>
                <a:path w="398145" h="349250">
                  <a:moveTo>
                    <a:pt x="0" y="348995"/>
                  </a:moveTo>
                  <a:lnTo>
                    <a:pt x="397764" y="348995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348995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172200" y="3387851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399288"/>
                  </a:moveTo>
                  <a:lnTo>
                    <a:pt x="397764" y="399288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569964" y="2590799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397764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0" y="399288"/>
                  </a:lnTo>
                  <a:lnTo>
                    <a:pt x="397764" y="399288"/>
                  </a:lnTo>
                  <a:lnTo>
                    <a:pt x="397764" y="381000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569964" y="2590799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4">
                  <a:moveTo>
                    <a:pt x="0" y="399288"/>
                  </a:moveTo>
                  <a:lnTo>
                    <a:pt x="397764" y="399288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13804" y="2990087"/>
              <a:ext cx="154305" cy="398145"/>
            </a:xfrm>
            <a:custGeom>
              <a:avLst/>
              <a:gdLst/>
              <a:ahLst/>
              <a:cxnLst/>
              <a:rect l="l" t="t" r="r" b="b"/>
              <a:pathLst>
                <a:path w="154304" h="398145">
                  <a:moveTo>
                    <a:pt x="0" y="397763"/>
                  </a:moveTo>
                  <a:lnTo>
                    <a:pt x="153924" y="397763"/>
                  </a:lnTo>
                  <a:lnTo>
                    <a:pt x="153924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569964" y="2990087"/>
              <a:ext cx="398145" cy="398145"/>
            </a:xfrm>
            <a:custGeom>
              <a:avLst/>
              <a:gdLst/>
              <a:ahLst/>
              <a:cxnLst/>
              <a:rect l="l" t="t" r="r" b="b"/>
              <a:pathLst>
                <a:path w="398145" h="398145">
                  <a:moveTo>
                    <a:pt x="0" y="397763"/>
                  </a:moveTo>
                  <a:lnTo>
                    <a:pt x="397764" y="397763"/>
                  </a:lnTo>
                  <a:lnTo>
                    <a:pt x="397764" y="0"/>
                  </a:lnTo>
                  <a:lnTo>
                    <a:pt x="0" y="0"/>
                  </a:lnTo>
                  <a:lnTo>
                    <a:pt x="0" y="3977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67728" y="3387851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399288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399288" y="399288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67728" y="3387851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399288"/>
                  </a:moveTo>
                  <a:lnTo>
                    <a:pt x="399288" y="399288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569964" y="2590799"/>
              <a:ext cx="797560" cy="1196340"/>
            </a:xfrm>
            <a:custGeom>
              <a:avLst/>
              <a:gdLst/>
              <a:ahLst/>
              <a:cxnLst/>
              <a:rect l="l" t="t" r="r" b="b"/>
              <a:pathLst>
                <a:path w="797559" h="1196339">
                  <a:moveTo>
                    <a:pt x="397764" y="797052"/>
                  </a:moveTo>
                  <a:lnTo>
                    <a:pt x="0" y="797052"/>
                  </a:lnTo>
                  <a:lnTo>
                    <a:pt x="0" y="847344"/>
                  </a:lnTo>
                  <a:lnTo>
                    <a:pt x="0" y="1196340"/>
                  </a:lnTo>
                  <a:lnTo>
                    <a:pt x="397764" y="1196340"/>
                  </a:lnTo>
                  <a:lnTo>
                    <a:pt x="397764" y="847344"/>
                  </a:lnTo>
                  <a:lnTo>
                    <a:pt x="397764" y="797052"/>
                  </a:lnTo>
                  <a:close/>
                </a:path>
                <a:path w="797559" h="1196339">
                  <a:moveTo>
                    <a:pt x="797052" y="0"/>
                  </a:moveTo>
                  <a:lnTo>
                    <a:pt x="397764" y="0"/>
                  </a:lnTo>
                  <a:lnTo>
                    <a:pt x="397764" y="399288"/>
                  </a:lnTo>
                  <a:lnTo>
                    <a:pt x="797052" y="399288"/>
                  </a:lnTo>
                  <a:lnTo>
                    <a:pt x="79705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67728" y="2590799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0" y="399288"/>
                  </a:moveTo>
                  <a:lnTo>
                    <a:pt x="399288" y="399288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6364223" y="3128645"/>
            <a:ext cx="116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03" name="object 103"/>
          <p:cNvGraphicFramePr>
            <a:graphicFrameLocks noGrp="1"/>
          </p:cNvGraphicFramePr>
          <p:nvPr/>
        </p:nvGraphicFramePr>
        <p:xfrm>
          <a:off x="6332473" y="2727832"/>
          <a:ext cx="1033780" cy="105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966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71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71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6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4" name="object 104"/>
          <p:cNvGrpSpPr/>
          <p:nvPr/>
        </p:nvGrpSpPr>
        <p:grpSpPr>
          <a:xfrm>
            <a:off x="5239511" y="4020311"/>
            <a:ext cx="3238500" cy="1562100"/>
            <a:chOff x="5239511" y="4020311"/>
            <a:chExt cx="3238500" cy="1562100"/>
          </a:xfrm>
        </p:grpSpPr>
        <p:sp>
          <p:nvSpPr>
            <p:cNvPr id="105" name="object 105"/>
            <p:cNvSpPr/>
            <p:nvPr/>
          </p:nvSpPr>
          <p:spPr>
            <a:xfrm>
              <a:off x="5258561" y="4039361"/>
              <a:ext cx="3200400" cy="1524000"/>
            </a:xfrm>
            <a:custGeom>
              <a:avLst/>
              <a:gdLst/>
              <a:ahLst/>
              <a:cxnLst/>
              <a:rect l="l" t="t" r="r" b="b"/>
              <a:pathLst>
                <a:path w="3200400" h="1524000">
                  <a:moveTo>
                    <a:pt x="0" y="1524000"/>
                  </a:moveTo>
                  <a:lnTo>
                    <a:pt x="3200399" y="1524000"/>
                  </a:lnTo>
                  <a:lnTo>
                    <a:pt x="3200399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738621" y="4293869"/>
              <a:ext cx="640080" cy="762000"/>
            </a:xfrm>
            <a:custGeom>
              <a:avLst/>
              <a:gdLst/>
              <a:ahLst/>
              <a:cxnLst/>
              <a:rect l="l" t="t" r="r" b="b"/>
              <a:pathLst>
                <a:path w="640079" h="762000">
                  <a:moveTo>
                    <a:pt x="120014" y="0"/>
                  </a:moveTo>
                  <a:lnTo>
                    <a:pt x="0" y="126999"/>
                  </a:lnTo>
                  <a:lnTo>
                    <a:pt x="320039" y="380999"/>
                  </a:lnTo>
                  <a:lnTo>
                    <a:pt x="160019" y="507999"/>
                  </a:lnTo>
                  <a:lnTo>
                    <a:pt x="160019" y="761999"/>
                  </a:lnTo>
                  <a:lnTo>
                    <a:pt x="640079" y="761999"/>
                  </a:lnTo>
                  <a:lnTo>
                    <a:pt x="640079" y="126999"/>
                  </a:lnTo>
                  <a:lnTo>
                    <a:pt x="12001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38621" y="4293869"/>
              <a:ext cx="640080" cy="762000"/>
            </a:xfrm>
            <a:custGeom>
              <a:avLst/>
              <a:gdLst/>
              <a:ahLst/>
              <a:cxnLst/>
              <a:rect l="l" t="t" r="r" b="b"/>
              <a:pathLst>
                <a:path w="640079" h="762000">
                  <a:moveTo>
                    <a:pt x="0" y="126999"/>
                  </a:moveTo>
                  <a:lnTo>
                    <a:pt x="320039" y="380999"/>
                  </a:lnTo>
                  <a:lnTo>
                    <a:pt x="160019" y="507999"/>
                  </a:lnTo>
                  <a:lnTo>
                    <a:pt x="160019" y="761999"/>
                  </a:lnTo>
                  <a:lnTo>
                    <a:pt x="640079" y="761999"/>
                  </a:lnTo>
                  <a:lnTo>
                    <a:pt x="640079" y="126999"/>
                  </a:lnTo>
                  <a:lnTo>
                    <a:pt x="120014" y="0"/>
                  </a:lnTo>
                  <a:lnTo>
                    <a:pt x="0" y="12699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643" y="4637531"/>
              <a:ext cx="88392" cy="7315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178802" y="4420869"/>
              <a:ext cx="800100" cy="762000"/>
            </a:xfrm>
            <a:custGeom>
              <a:avLst/>
              <a:gdLst/>
              <a:ahLst/>
              <a:cxnLst/>
              <a:rect l="l" t="t" r="r" b="b"/>
              <a:pathLst>
                <a:path w="800100" h="762000">
                  <a:moveTo>
                    <a:pt x="800100" y="0"/>
                  </a:moveTo>
                  <a:lnTo>
                    <a:pt x="640080" y="0"/>
                  </a:lnTo>
                  <a:lnTo>
                    <a:pt x="640080" y="635000"/>
                  </a:lnTo>
                  <a:lnTo>
                    <a:pt x="0" y="635000"/>
                  </a:lnTo>
                  <a:lnTo>
                    <a:pt x="0" y="762000"/>
                  </a:lnTo>
                  <a:lnTo>
                    <a:pt x="800100" y="762000"/>
                  </a:lnTo>
                  <a:lnTo>
                    <a:pt x="800100" y="635000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178801" y="4420361"/>
              <a:ext cx="800100" cy="762000"/>
            </a:xfrm>
            <a:custGeom>
              <a:avLst/>
              <a:gdLst/>
              <a:ahLst/>
              <a:cxnLst/>
              <a:rect l="l" t="t" r="r" b="b"/>
              <a:pathLst>
                <a:path w="800100" h="762000">
                  <a:moveTo>
                    <a:pt x="0" y="635000"/>
                  </a:moveTo>
                  <a:lnTo>
                    <a:pt x="0" y="762000"/>
                  </a:lnTo>
                  <a:lnTo>
                    <a:pt x="800100" y="762000"/>
                  </a:lnTo>
                  <a:lnTo>
                    <a:pt x="800100" y="0"/>
                  </a:lnTo>
                  <a:lnTo>
                    <a:pt x="640079" y="0"/>
                  </a:lnTo>
                  <a:lnTo>
                    <a:pt x="640079" y="635000"/>
                  </a:lnTo>
                  <a:lnTo>
                    <a:pt x="0" y="6350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983" y="5018531"/>
              <a:ext cx="88392" cy="7315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5257799" y="4038599"/>
              <a:ext cx="3200400" cy="1524000"/>
            </a:xfrm>
            <a:custGeom>
              <a:avLst/>
              <a:gdLst/>
              <a:ahLst/>
              <a:cxnLst/>
              <a:rect l="l" t="t" r="r" b="b"/>
              <a:pathLst>
                <a:path w="3200400" h="1524000">
                  <a:moveTo>
                    <a:pt x="0" y="126492"/>
                  </a:moveTo>
                  <a:lnTo>
                    <a:pt x="3200400" y="126492"/>
                  </a:lnTo>
                </a:path>
                <a:path w="3200400" h="1524000">
                  <a:moveTo>
                    <a:pt x="0" y="254507"/>
                  </a:moveTo>
                  <a:lnTo>
                    <a:pt x="3200400" y="254507"/>
                  </a:lnTo>
                </a:path>
                <a:path w="3200400" h="1524000">
                  <a:moveTo>
                    <a:pt x="0" y="381000"/>
                  </a:moveTo>
                  <a:lnTo>
                    <a:pt x="3200400" y="381000"/>
                  </a:lnTo>
                </a:path>
                <a:path w="3200400" h="1524000">
                  <a:moveTo>
                    <a:pt x="0" y="507492"/>
                  </a:moveTo>
                  <a:lnTo>
                    <a:pt x="3200400" y="507492"/>
                  </a:lnTo>
                </a:path>
                <a:path w="3200400" h="1524000">
                  <a:moveTo>
                    <a:pt x="0" y="635507"/>
                  </a:moveTo>
                  <a:lnTo>
                    <a:pt x="3200400" y="635507"/>
                  </a:lnTo>
                </a:path>
                <a:path w="3200400" h="1524000">
                  <a:moveTo>
                    <a:pt x="0" y="762000"/>
                  </a:moveTo>
                  <a:lnTo>
                    <a:pt x="3200400" y="762000"/>
                  </a:lnTo>
                </a:path>
                <a:path w="3200400" h="1524000">
                  <a:moveTo>
                    <a:pt x="0" y="888492"/>
                  </a:moveTo>
                  <a:lnTo>
                    <a:pt x="3200400" y="888492"/>
                  </a:lnTo>
                </a:path>
                <a:path w="3200400" h="1524000">
                  <a:moveTo>
                    <a:pt x="0" y="1016507"/>
                  </a:moveTo>
                  <a:lnTo>
                    <a:pt x="3200400" y="1016507"/>
                  </a:lnTo>
                </a:path>
                <a:path w="3200400" h="1524000">
                  <a:moveTo>
                    <a:pt x="0" y="1143000"/>
                  </a:moveTo>
                  <a:lnTo>
                    <a:pt x="3200400" y="1143000"/>
                  </a:lnTo>
                </a:path>
                <a:path w="3200400" h="1524000">
                  <a:moveTo>
                    <a:pt x="0" y="1269492"/>
                  </a:moveTo>
                  <a:lnTo>
                    <a:pt x="3200400" y="1269492"/>
                  </a:lnTo>
                </a:path>
                <a:path w="3200400" h="1524000">
                  <a:moveTo>
                    <a:pt x="0" y="1397508"/>
                  </a:moveTo>
                  <a:lnTo>
                    <a:pt x="3200400" y="1397508"/>
                  </a:lnTo>
                </a:path>
                <a:path w="3200400" h="1524000">
                  <a:moveTo>
                    <a:pt x="160020" y="0"/>
                  </a:moveTo>
                  <a:lnTo>
                    <a:pt x="160020" y="1524000"/>
                  </a:lnTo>
                </a:path>
                <a:path w="3200400" h="1524000">
                  <a:moveTo>
                    <a:pt x="480060" y="0"/>
                  </a:moveTo>
                  <a:lnTo>
                    <a:pt x="480060" y="1524000"/>
                  </a:lnTo>
                </a:path>
                <a:path w="3200400" h="1524000">
                  <a:moveTo>
                    <a:pt x="640079" y="0"/>
                  </a:moveTo>
                  <a:lnTo>
                    <a:pt x="640079" y="1524000"/>
                  </a:lnTo>
                </a:path>
                <a:path w="3200400" h="1524000">
                  <a:moveTo>
                    <a:pt x="800100" y="0"/>
                  </a:moveTo>
                  <a:lnTo>
                    <a:pt x="800100" y="1524000"/>
                  </a:lnTo>
                </a:path>
                <a:path w="3200400" h="1524000">
                  <a:moveTo>
                    <a:pt x="960120" y="0"/>
                  </a:moveTo>
                  <a:lnTo>
                    <a:pt x="960120" y="1524000"/>
                  </a:lnTo>
                </a:path>
                <a:path w="3200400" h="1524000">
                  <a:moveTo>
                    <a:pt x="1120139" y="0"/>
                  </a:moveTo>
                  <a:lnTo>
                    <a:pt x="1120139" y="1524000"/>
                  </a:lnTo>
                </a:path>
                <a:path w="3200400" h="1524000">
                  <a:moveTo>
                    <a:pt x="1280159" y="0"/>
                  </a:moveTo>
                  <a:lnTo>
                    <a:pt x="1280159" y="1524000"/>
                  </a:lnTo>
                </a:path>
                <a:path w="3200400" h="1524000">
                  <a:moveTo>
                    <a:pt x="1440179" y="0"/>
                  </a:moveTo>
                  <a:lnTo>
                    <a:pt x="1440179" y="1524000"/>
                  </a:lnTo>
                </a:path>
                <a:path w="3200400" h="1524000">
                  <a:moveTo>
                    <a:pt x="1600200" y="0"/>
                  </a:moveTo>
                  <a:lnTo>
                    <a:pt x="1600200" y="1524000"/>
                  </a:lnTo>
                </a:path>
                <a:path w="3200400" h="1524000">
                  <a:moveTo>
                    <a:pt x="1760220" y="0"/>
                  </a:moveTo>
                  <a:lnTo>
                    <a:pt x="1760220" y="1524000"/>
                  </a:lnTo>
                </a:path>
                <a:path w="3200400" h="1524000">
                  <a:moveTo>
                    <a:pt x="1920240" y="0"/>
                  </a:moveTo>
                  <a:lnTo>
                    <a:pt x="1920240" y="1524000"/>
                  </a:lnTo>
                </a:path>
                <a:path w="3200400" h="1524000">
                  <a:moveTo>
                    <a:pt x="2080259" y="0"/>
                  </a:moveTo>
                  <a:lnTo>
                    <a:pt x="2080259" y="1524000"/>
                  </a:lnTo>
                </a:path>
                <a:path w="3200400" h="1524000">
                  <a:moveTo>
                    <a:pt x="2240279" y="0"/>
                  </a:moveTo>
                  <a:lnTo>
                    <a:pt x="2240279" y="1524000"/>
                  </a:lnTo>
                </a:path>
                <a:path w="3200400" h="1524000">
                  <a:moveTo>
                    <a:pt x="2400300" y="0"/>
                  </a:moveTo>
                  <a:lnTo>
                    <a:pt x="2400300" y="1524000"/>
                  </a:lnTo>
                </a:path>
                <a:path w="3200400" h="1524000">
                  <a:moveTo>
                    <a:pt x="2560320" y="0"/>
                  </a:moveTo>
                  <a:lnTo>
                    <a:pt x="2560320" y="1524000"/>
                  </a:lnTo>
                </a:path>
                <a:path w="3200400" h="1524000">
                  <a:moveTo>
                    <a:pt x="2720340" y="0"/>
                  </a:moveTo>
                  <a:lnTo>
                    <a:pt x="2720340" y="1524000"/>
                  </a:lnTo>
                </a:path>
                <a:path w="3200400" h="1524000">
                  <a:moveTo>
                    <a:pt x="2880359" y="0"/>
                  </a:moveTo>
                  <a:lnTo>
                    <a:pt x="2880359" y="1524000"/>
                  </a:lnTo>
                </a:path>
                <a:path w="3200400" h="1524000">
                  <a:moveTo>
                    <a:pt x="3040379" y="0"/>
                  </a:moveTo>
                  <a:lnTo>
                    <a:pt x="3040379" y="1524000"/>
                  </a:lnTo>
                </a:path>
                <a:path w="3200400" h="1524000">
                  <a:moveTo>
                    <a:pt x="320039" y="0"/>
                  </a:moveTo>
                  <a:lnTo>
                    <a:pt x="320039" y="1524000"/>
                  </a:lnTo>
                </a:path>
              </a:pathLst>
            </a:custGeom>
            <a:ln w="9144">
              <a:solidFill>
                <a:srgbClr val="9353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5245353" y="5662676"/>
            <a:ext cx="3085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8-puzzle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robot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navigation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252209" y="1582293"/>
            <a:ext cx="958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3300"/>
                </a:solidFill>
                <a:latin typeface="Calibri"/>
                <a:cs typeface="Calibri"/>
              </a:rPr>
              <a:t>Ma</a:t>
            </a:r>
            <a:r>
              <a:rPr sz="3200" spc="-65" dirty="0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sz="3200" dirty="0">
                <a:solidFill>
                  <a:srgbClr val="FF3300"/>
                </a:solidFill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909637" y="2967037"/>
            <a:ext cx="2774315" cy="476250"/>
            <a:chOff x="909637" y="2967037"/>
            <a:chExt cx="2774315" cy="476250"/>
          </a:xfrm>
        </p:grpSpPr>
        <p:sp>
          <p:nvSpPr>
            <p:cNvPr id="116" name="object 116"/>
            <p:cNvSpPr/>
            <p:nvPr/>
          </p:nvSpPr>
          <p:spPr>
            <a:xfrm>
              <a:off x="914400" y="2971800"/>
              <a:ext cx="2764790" cy="466725"/>
            </a:xfrm>
            <a:custGeom>
              <a:avLst/>
              <a:gdLst/>
              <a:ahLst/>
              <a:cxnLst/>
              <a:rect l="l" t="t" r="r" b="b"/>
              <a:pathLst>
                <a:path w="2764790" h="466725">
                  <a:moveTo>
                    <a:pt x="276453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2764536" y="466344"/>
                  </a:lnTo>
                  <a:lnTo>
                    <a:pt x="2764536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14400" y="2971800"/>
              <a:ext cx="2764790" cy="466725"/>
            </a:xfrm>
            <a:custGeom>
              <a:avLst/>
              <a:gdLst/>
              <a:ahLst/>
              <a:cxnLst/>
              <a:rect l="l" t="t" r="r" b="b"/>
              <a:pathLst>
                <a:path w="2764790" h="466725">
                  <a:moveTo>
                    <a:pt x="0" y="466344"/>
                  </a:moveTo>
                  <a:lnTo>
                    <a:pt x="2764536" y="466344"/>
                  </a:lnTo>
                  <a:lnTo>
                    <a:pt x="2764536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143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993444" y="2990215"/>
            <a:ext cx="1791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search</a:t>
            </a:r>
            <a:r>
              <a:rPr sz="1800" spc="-2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tree</a:t>
            </a:r>
            <a:r>
              <a:rPr sz="1800" spc="-5" dirty="0">
                <a:solidFill>
                  <a:srgbClr val="008000"/>
                </a:solidFill>
                <a:latin typeface="Calibri"/>
                <a:cs typeface="Calibri"/>
              </a:rPr>
              <a:t> is</a:t>
            </a:r>
            <a:r>
              <a:rPr sz="18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8000"/>
                </a:solidFill>
                <a:latin typeface="Calibri"/>
                <a:cs typeface="Calibri"/>
              </a:rPr>
              <a:t>finite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2286000" y="2052066"/>
            <a:ext cx="4532630" cy="1390650"/>
            <a:chOff x="2286000" y="2052066"/>
            <a:chExt cx="4532630" cy="1390650"/>
          </a:xfrm>
        </p:grpSpPr>
        <p:sp>
          <p:nvSpPr>
            <p:cNvPr id="120" name="object 120"/>
            <p:cNvSpPr/>
            <p:nvPr/>
          </p:nvSpPr>
          <p:spPr>
            <a:xfrm>
              <a:off x="2286000" y="2052066"/>
              <a:ext cx="1375410" cy="920115"/>
            </a:xfrm>
            <a:custGeom>
              <a:avLst/>
              <a:gdLst/>
              <a:ahLst/>
              <a:cxnLst/>
              <a:rect l="l" t="t" r="r" b="b"/>
              <a:pathLst>
                <a:path w="1375410" h="920114">
                  <a:moveTo>
                    <a:pt x="42291" y="845820"/>
                  </a:moveTo>
                  <a:lnTo>
                    <a:pt x="0" y="919734"/>
                  </a:lnTo>
                  <a:lnTo>
                    <a:pt x="84581" y="909193"/>
                  </a:lnTo>
                  <a:lnTo>
                    <a:pt x="71615" y="889762"/>
                  </a:lnTo>
                  <a:lnTo>
                    <a:pt x="56387" y="889762"/>
                  </a:lnTo>
                  <a:lnTo>
                    <a:pt x="49275" y="879221"/>
                  </a:lnTo>
                  <a:lnTo>
                    <a:pt x="59868" y="872159"/>
                  </a:lnTo>
                  <a:lnTo>
                    <a:pt x="42291" y="845820"/>
                  </a:lnTo>
                  <a:close/>
                </a:path>
                <a:path w="1375410" h="920114">
                  <a:moveTo>
                    <a:pt x="59868" y="872159"/>
                  </a:moveTo>
                  <a:lnTo>
                    <a:pt x="49275" y="879221"/>
                  </a:lnTo>
                  <a:lnTo>
                    <a:pt x="56387" y="889762"/>
                  </a:lnTo>
                  <a:lnTo>
                    <a:pt x="66926" y="882736"/>
                  </a:lnTo>
                  <a:lnTo>
                    <a:pt x="59868" y="872159"/>
                  </a:lnTo>
                  <a:close/>
                </a:path>
                <a:path w="1375410" h="920114">
                  <a:moveTo>
                    <a:pt x="66926" y="882736"/>
                  </a:moveTo>
                  <a:lnTo>
                    <a:pt x="56387" y="889762"/>
                  </a:lnTo>
                  <a:lnTo>
                    <a:pt x="71615" y="889762"/>
                  </a:lnTo>
                  <a:lnTo>
                    <a:pt x="66926" y="882736"/>
                  </a:lnTo>
                  <a:close/>
                </a:path>
                <a:path w="1375410" h="920114">
                  <a:moveTo>
                    <a:pt x="1368044" y="0"/>
                  </a:moveTo>
                  <a:lnTo>
                    <a:pt x="59868" y="872159"/>
                  </a:lnTo>
                  <a:lnTo>
                    <a:pt x="66926" y="882736"/>
                  </a:lnTo>
                  <a:lnTo>
                    <a:pt x="1375155" y="10668"/>
                  </a:lnTo>
                  <a:lnTo>
                    <a:pt x="1368044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810000" y="2971800"/>
              <a:ext cx="3004185" cy="466725"/>
            </a:xfrm>
            <a:custGeom>
              <a:avLst/>
              <a:gdLst/>
              <a:ahLst/>
              <a:cxnLst/>
              <a:rect l="l" t="t" r="r" b="b"/>
              <a:pathLst>
                <a:path w="3004184" h="466725">
                  <a:moveTo>
                    <a:pt x="3003804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3003804" y="466344"/>
                  </a:lnTo>
                  <a:lnTo>
                    <a:pt x="300380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810000" y="2971800"/>
              <a:ext cx="3004185" cy="466725"/>
            </a:xfrm>
            <a:custGeom>
              <a:avLst/>
              <a:gdLst/>
              <a:ahLst/>
              <a:cxnLst/>
              <a:rect l="l" t="t" r="r" b="b"/>
              <a:pathLst>
                <a:path w="3004184" h="466725">
                  <a:moveTo>
                    <a:pt x="0" y="466344"/>
                  </a:moveTo>
                  <a:lnTo>
                    <a:pt x="3003804" y="466344"/>
                  </a:lnTo>
                  <a:lnTo>
                    <a:pt x="3003804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3889375" y="2990215"/>
            <a:ext cx="196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search</a:t>
            </a:r>
            <a:r>
              <a:rPr sz="18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tree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infinite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181600" y="2052066"/>
            <a:ext cx="1375410" cy="920115"/>
          </a:xfrm>
          <a:custGeom>
            <a:avLst/>
            <a:gdLst/>
            <a:ahLst/>
            <a:cxnLst/>
            <a:rect l="l" t="t" r="r" b="b"/>
            <a:pathLst>
              <a:path w="1375409" h="920114">
                <a:moveTo>
                  <a:pt x="42290" y="845820"/>
                </a:moveTo>
                <a:lnTo>
                  <a:pt x="0" y="919734"/>
                </a:lnTo>
                <a:lnTo>
                  <a:pt x="84582" y="909193"/>
                </a:lnTo>
                <a:lnTo>
                  <a:pt x="71615" y="889762"/>
                </a:lnTo>
                <a:lnTo>
                  <a:pt x="56387" y="889762"/>
                </a:lnTo>
                <a:lnTo>
                  <a:pt x="49275" y="879221"/>
                </a:lnTo>
                <a:lnTo>
                  <a:pt x="59868" y="872159"/>
                </a:lnTo>
                <a:lnTo>
                  <a:pt x="42290" y="845820"/>
                </a:lnTo>
                <a:close/>
              </a:path>
              <a:path w="1375409" h="920114">
                <a:moveTo>
                  <a:pt x="59868" y="872159"/>
                </a:moveTo>
                <a:lnTo>
                  <a:pt x="49275" y="879221"/>
                </a:lnTo>
                <a:lnTo>
                  <a:pt x="56387" y="889762"/>
                </a:lnTo>
                <a:lnTo>
                  <a:pt x="66926" y="882736"/>
                </a:lnTo>
                <a:lnTo>
                  <a:pt x="59868" y="872159"/>
                </a:lnTo>
                <a:close/>
              </a:path>
              <a:path w="1375409" h="920114">
                <a:moveTo>
                  <a:pt x="66926" y="882736"/>
                </a:moveTo>
                <a:lnTo>
                  <a:pt x="56387" y="889762"/>
                </a:lnTo>
                <a:lnTo>
                  <a:pt x="71615" y="889762"/>
                </a:lnTo>
                <a:lnTo>
                  <a:pt x="66926" y="882736"/>
                </a:lnTo>
                <a:close/>
              </a:path>
              <a:path w="1375409" h="920114">
                <a:moveTo>
                  <a:pt x="1368044" y="0"/>
                </a:moveTo>
                <a:lnTo>
                  <a:pt x="59868" y="872159"/>
                </a:lnTo>
                <a:lnTo>
                  <a:pt x="66926" y="882736"/>
                </a:lnTo>
                <a:lnTo>
                  <a:pt x="1375155" y="10668"/>
                </a:lnTo>
                <a:lnTo>
                  <a:pt x="1368044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30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20" dirty="0"/>
              <a:t>A</a:t>
            </a:r>
            <a:r>
              <a:rPr spc="-305" dirty="0"/>
              <a:t>void</a:t>
            </a:r>
            <a:r>
              <a:rPr spc="-315" dirty="0"/>
              <a:t>in</a:t>
            </a:r>
            <a:r>
              <a:rPr dirty="0"/>
              <a:t>g</a:t>
            </a:r>
            <a:r>
              <a:rPr spc="-655" dirty="0"/>
              <a:t> </a:t>
            </a:r>
            <a:r>
              <a:rPr spc="-300" dirty="0"/>
              <a:t>R</a:t>
            </a:r>
            <a:r>
              <a:rPr spc="-305" dirty="0"/>
              <a:t>epea</a:t>
            </a:r>
            <a:r>
              <a:rPr spc="-315" dirty="0"/>
              <a:t>t</a:t>
            </a:r>
            <a:r>
              <a:rPr spc="-320" dirty="0"/>
              <a:t>e</a:t>
            </a:r>
            <a:r>
              <a:rPr dirty="0"/>
              <a:t>d</a:t>
            </a:r>
            <a:r>
              <a:rPr spc="-655" dirty="0"/>
              <a:t> </a:t>
            </a:r>
            <a:r>
              <a:rPr spc="-305" dirty="0"/>
              <a:t>S</a:t>
            </a:r>
            <a:r>
              <a:rPr spc="-300" dirty="0"/>
              <a:t>t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758137"/>
            <a:ext cx="6776084" cy="365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Requires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comparing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state </a:t>
            </a:r>
            <a:r>
              <a:rPr sz="2800" spc="-10" dirty="0">
                <a:latin typeface="Calibri"/>
                <a:cs typeface="Calibri"/>
              </a:rPr>
              <a:t>descriptions.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example, Breadth-first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strategy:</a:t>
            </a:r>
            <a:endParaRPr sz="2800">
              <a:latin typeface="Calibri"/>
              <a:cs typeface="Calibri"/>
            </a:endParaRPr>
          </a:p>
          <a:p>
            <a:pPr marL="927100" indent="-457834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927100" algn="l"/>
                <a:tab pos="927735" algn="l"/>
              </a:tabLst>
            </a:pPr>
            <a:r>
              <a:rPr sz="2800" spc="-5" dirty="0">
                <a:latin typeface="Calibri"/>
                <a:cs typeface="Calibri"/>
              </a:rPr>
              <a:t>Keep track of all generated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states.</a:t>
            </a:r>
            <a:endParaRPr sz="2800">
              <a:latin typeface="Calibri"/>
              <a:cs typeface="Calibri"/>
            </a:endParaRPr>
          </a:p>
          <a:p>
            <a:pPr marL="927100" marR="5080" indent="-457834">
              <a:lnSpc>
                <a:spcPts val="5040"/>
              </a:lnSpc>
              <a:spcBef>
                <a:spcPts val="245"/>
              </a:spcBef>
              <a:buFont typeface="Arial MT"/>
              <a:buChar char="•"/>
              <a:tabLst>
                <a:tab pos="927100" algn="l"/>
                <a:tab pos="927735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already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exists,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discard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30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20" dirty="0"/>
              <a:t>A</a:t>
            </a:r>
            <a:r>
              <a:rPr spc="-305" dirty="0"/>
              <a:t>void</a:t>
            </a:r>
            <a:r>
              <a:rPr spc="-315" dirty="0"/>
              <a:t>in</a:t>
            </a:r>
            <a:r>
              <a:rPr dirty="0"/>
              <a:t>g</a:t>
            </a:r>
            <a:r>
              <a:rPr spc="-655" dirty="0"/>
              <a:t> </a:t>
            </a:r>
            <a:r>
              <a:rPr spc="-300" dirty="0"/>
              <a:t>R</a:t>
            </a:r>
            <a:r>
              <a:rPr spc="-305" dirty="0"/>
              <a:t>epea</a:t>
            </a:r>
            <a:r>
              <a:rPr spc="-315" dirty="0"/>
              <a:t>t</a:t>
            </a:r>
            <a:r>
              <a:rPr spc="-320" dirty="0"/>
              <a:t>e</a:t>
            </a:r>
            <a:r>
              <a:rPr dirty="0"/>
              <a:t>d</a:t>
            </a:r>
            <a:r>
              <a:rPr spc="-655" dirty="0"/>
              <a:t> </a:t>
            </a:r>
            <a:r>
              <a:rPr spc="-305" dirty="0"/>
              <a:t>S</a:t>
            </a:r>
            <a:r>
              <a:rPr spc="-300" dirty="0"/>
              <a:t>t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05" dirty="0"/>
              <a:t>e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3703" y="1607261"/>
            <a:ext cx="7094855" cy="393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Depth-first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strategy:</a:t>
            </a:r>
            <a:endParaRPr sz="3200">
              <a:latin typeface="Calibri"/>
              <a:cs typeface="Calibri"/>
            </a:endParaRPr>
          </a:p>
          <a:p>
            <a:pPr marL="377825">
              <a:lnSpc>
                <a:spcPct val="100000"/>
              </a:lnSpc>
              <a:spcBef>
                <a:spcPts val="20"/>
              </a:spcBef>
            </a:pPr>
            <a:r>
              <a:rPr sz="2800" spc="-10" dirty="0">
                <a:latin typeface="Calibri"/>
                <a:cs typeface="Calibri"/>
              </a:rPr>
              <a:t>Solution</a:t>
            </a:r>
            <a:r>
              <a:rPr sz="2800" spc="-5" dirty="0">
                <a:latin typeface="Calibri"/>
                <a:cs typeface="Calibri"/>
              </a:rPr>
              <a:t> 1:</a:t>
            </a:r>
            <a:endParaRPr sz="2800">
              <a:latin typeface="Calibri"/>
              <a:cs typeface="Calibri"/>
            </a:endParaRPr>
          </a:p>
          <a:p>
            <a:pPr marL="1178560" marR="5080" indent="-34290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78560" algn="l"/>
                <a:tab pos="1179195" algn="l"/>
              </a:tabLst>
            </a:pPr>
            <a:r>
              <a:rPr sz="2400" dirty="0">
                <a:latin typeface="Calibri"/>
                <a:cs typeface="Calibri"/>
              </a:rPr>
              <a:t>Keep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associated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current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  <a:p>
            <a:pPr marL="1178560" indent="-343535">
              <a:lnSpc>
                <a:spcPct val="100000"/>
              </a:lnSpc>
              <a:buFont typeface="Arial MT"/>
              <a:buChar char="•"/>
              <a:tabLst>
                <a:tab pos="1178560" algn="l"/>
                <a:tab pos="117919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state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new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exists,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endParaRPr sz="2400">
              <a:latin typeface="Calibri"/>
              <a:cs typeface="Calibri"/>
            </a:endParaRPr>
          </a:p>
          <a:p>
            <a:pPr marL="1178560">
              <a:lnSpc>
                <a:spcPts val="2865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discard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377825">
              <a:lnSpc>
                <a:spcPts val="3345"/>
              </a:lnSpc>
            </a:pPr>
            <a:r>
              <a:rPr sz="2800" spc="-10" dirty="0">
                <a:latin typeface="Calibri"/>
                <a:cs typeface="Calibri"/>
              </a:rPr>
              <a:t>Solution</a:t>
            </a:r>
            <a:r>
              <a:rPr sz="2800" spc="-5" dirty="0">
                <a:latin typeface="Calibri"/>
                <a:cs typeface="Calibri"/>
              </a:rPr>
              <a:t> 2:</a:t>
            </a:r>
            <a:endParaRPr sz="2800">
              <a:latin typeface="Calibri"/>
              <a:cs typeface="Calibri"/>
            </a:endParaRPr>
          </a:p>
          <a:p>
            <a:pPr marL="1178560" indent="-3435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78560" algn="l"/>
                <a:tab pos="1179195" algn="l"/>
              </a:tabLst>
            </a:pPr>
            <a:r>
              <a:rPr sz="2400" dirty="0">
                <a:latin typeface="Calibri"/>
                <a:cs typeface="Calibri"/>
              </a:rPr>
              <a:t>Keep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track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far</a:t>
            </a:r>
            <a:endParaRPr sz="2400">
              <a:latin typeface="Calibri"/>
              <a:cs typeface="Calibri"/>
            </a:endParaRPr>
          </a:p>
          <a:p>
            <a:pPr marL="1178560" marR="56007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78560" algn="l"/>
                <a:tab pos="117919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state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already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been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generated,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" dirty="0">
                <a:latin typeface="Calibri"/>
                <a:cs typeface="Calibri"/>
              </a:rPr>
              <a:t> discard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871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U</a:t>
            </a:r>
            <a:r>
              <a:rPr spc="-305" dirty="0"/>
              <a:t>ni</a:t>
            </a:r>
            <a:r>
              <a:rPr spc="-300" dirty="0"/>
              <a:t>f</a:t>
            </a:r>
            <a:r>
              <a:rPr spc="-315" dirty="0"/>
              <a:t>o</a:t>
            </a:r>
            <a:r>
              <a:rPr spc="-300" dirty="0"/>
              <a:t>r</a:t>
            </a:r>
            <a:r>
              <a:rPr spc="-305" dirty="0"/>
              <a:t>m</a:t>
            </a:r>
            <a:r>
              <a:rPr spc="-315" dirty="0"/>
              <a:t>-Co</a:t>
            </a:r>
            <a:r>
              <a:rPr spc="-305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183119"/>
            <a:ext cx="5854065" cy="270446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650"/>
              </a:spcBef>
              <a:buChar char="•"/>
              <a:tabLst>
                <a:tab pos="195580" algn="l"/>
              </a:tabLst>
            </a:pPr>
            <a:r>
              <a:rPr sz="2000" spc="-10" dirty="0">
                <a:latin typeface="Calibri"/>
                <a:cs typeface="Calibri"/>
              </a:rPr>
              <a:t>Each </a:t>
            </a:r>
            <a:r>
              <a:rPr sz="2000" spc="-15" dirty="0">
                <a:latin typeface="Calibri"/>
                <a:cs typeface="Calibri"/>
              </a:rPr>
              <a:t>step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Symbol"/>
                <a:cs typeface="Symbol"/>
              </a:rPr>
              <a:t>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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0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1300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cost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path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fringe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R="926465" algn="ctr">
              <a:lnSpc>
                <a:spcPct val="100000"/>
              </a:lnSpc>
              <a:spcBef>
                <a:spcPts val="1625"/>
              </a:spcBef>
            </a:pPr>
            <a:r>
              <a:rPr sz="2000" dirty="0">
                <a:solidFill>
                  <a:srgbClr val="CC6600"/>
                </a:solidFill>
                <a:latin typeface="Calibri"/>
                <a:cs typeface="Calibri"/>
              </a:rPr>
              <a:t>g</a:t>
            </a:r>
            <a:r>
              <a:rPr sz="2000" spc="5" dirty="0">
                <a:solidFill>
                  <a:srgbClr val="CC6600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CC6600"/>
                </a:solidFill>
                <a:latin typeface="Calibri"/>
                <a:cs typeface="Calibri"/>
              </a:rPr>
              <a:t>N)</a:t>
            </a:r>
            <a:r>
              <a:rPr sz="2000" spc="-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3200" dirty="0">
                <a:latin typeface="Symbol"/>
                <a:cs typeface="Symbol"/>
              </a:rPr>
              <a:t></a:t>
            </a:r>
            <a:r>
              <a:rPr sz="3200" spc="-3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s.</a:t>
            </a:r>
            <a:endParaRPr sz="20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1500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Calibri"/>
                <a:cs typeface="Calibri"/>
              </a:rPr>
              <a:t>The goal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generate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solution </a:t>
            </a:r>
            <a:r>
              <a:rPr sz="2000" spc="-10" dirty="0">
                <a:latin typeface="Calibri"/>
                <a:cs typeface="Calibri"/>
              </a:rPr>
              <a:t>path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minimal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cost.</a:t>
            </a:r>
            <a:endParaRPr sz="20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1200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queue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FRINGE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increasing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cost.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86437" y="3957637"/>
            <a:ext cx="314325" cy="314325"/>
            <a:chOff x="5786437" y="3957637"/>
            <a:chExt cx="314325" cy="314325"/>
          </a:xfrm>
        </p:grpSpPr>
        <p:sp>
          <p:nvSpPr>
            <p:cNvPr id="5" name="object 5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66028" y="3904869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0707" y="4297298"/>
            <a:ext cx="1295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2437" y="3957637"/>
            <a:ext cx="3053080" cy="1228725"/>
            <a:chOff x="4262437" y="3957637"/>
            <a:chExt cx="3053080" cy="1228725"/>
          </a:xfrm>
        </p:grpSpPr>
        <p:sp>
          <p:nvSpPr>
            <p:cNvPr id="10" name="object 10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5875" y="4297679"/>
              <a:ext cx="169545" cy="234950"/>
            </a:xfrm>
            <a:custGeom>
              <a:avLst/>
              <a:gdLst/>
              <a:ahLst/>
              <a:cxnLst/>
              <a:rect l="l" t="t" r="r" b="b"/>
              <a:pathLst>
                <a:path w="169545" h="234950">
                  <a:moveTo>
                    <a:pt x="169163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69163" y="234696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4185665"/>
              <a:ext cx="2743200" cy="767715"/>
            </a:xfrm>
            <a:custGeom>
              <a:avLst/>
              <a:gdLst/>
              <a:ahLst/>
              <a:cxnLst/>
              <a:rect l="l" t="t" r="r" b="b"/>
              <a:pathLst>
                <a:path w="2743200" h="767714">
                  <a:moveTo>
                    <a:pt x="1222629" y="10668"/>
                  </a:moveTo>
                  <a:lnTo>
                    <a:pt x="1215771" y="0"/>
                  </a:lnTo>
                  <a:lnTo>
                    <a:pt x="61264" y="721563"/>
                  </a:lnTo>
                  <a:lnTo>
                    <a:pt x="44450" y="694690"/>
                  </a:lnTo>
                  <a:lnTo>
                    <a:pt x="0" y="767334"/>
                  </a:lnTo>
                  <a:lnTo>
                    <a:pt x="84836" y="759206"/>
                  </a:lnTo>
                  <a:lnTo>
                    <a:pt x="72186" y="739013"/>
                  </a:lnTo>
                  <a:lnTo>
                    <a:pt x="67957" y="732256"/>
                  </a:lnTo>
                  <a:lnTo>
                    <a:pt x="1222629" y="10668"/>
                  </a:lnTo>
                  <a:close/>
                </a:path>
                <a:path w="2743200" h="767714">
                  <a:moveTo>
                    <a:pt x="1409700" y="614934"/>
                  </a:moveTo>
                  <a:lnTo>
                    <a:pt x="1377950" y="614934"/>
                  </a:lnTo>
                  <a:lnTo>
                    <a:pt x="1377950" y="81534"/>
                  </a:lnTo>
                  <a:lnTo>
                    <a:pt x="1365250" y="81534"/>
                  </a:lnTo>
                  <a:lnTo>
                    <a:pt x="1365250" y="614934"/>
                  </a:lnTo>
                  <a:lnTo>
                    <a:pt x="1333500" y="614934"/>
                  </a:lnTo>
                  <a:lnTo>
                    <a:pt x="1371600" y="691134"/>
                  </a:lnTo>
                  <a:lnTo>
                    <a:pt x="1403350" y="627634"/>
                  </a:lnTo>
                  <a:lnTo>
                    <a:pt x="1409700" y="614934"/>
                  </a:lnTo>
                  <a:close/>
                </a:path>
                <a:path w="2743200" h="767714">
                  <a:moveTo>
                    <a:pt x="2743200" y="767334"/>
                  </a:moveTo>
                  <a:lnTo>
                    <a:pt x="2725864" y="739013"/>
                  </a:lnTo>
                  <a:lnTo>
                    <a:pt x="2698750" y="694690"/>
                  </a:lnTo>
                  <a:lnTo>
                    <a:pt x="2681884" y="721626"/>
                  </a:lnTo>
                  <a:lnTo>
                    <a:pt x="1527302" y="0"/>
                  </a:lnTo>
                  <a:lnTo>
                    <a:pt x="1520571" y="10668"/>
                  </a:lnTo>
                  <a:lnTo>
                    <a:pt x="2675191" y="732320"/>
                  </a:lnTo>
                  <a:lnTo>
                    <a:pt x="2658364" y="759206"/>
                  </a:lnTo>
                  <a:lnTo>
                    <a:pt x="2743200" y="767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59528" y="5199253"/>
            <a:ext cx="1295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481965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86437" y="4872037"/>
            <a:ext cx="314325" cy="314325"/>
            <a:chOff x="5786437" y="4872037"/>
            <a:chExt cx="314325" cy="314325"/>
          </a:xfrm>
        </p:grpSpPr>
        <p:sp>
          <p:nvSpPr>
            <p:cNvPr id="19" name="object 19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883528" y="5199253"/>
            <a:ext cx="1295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6028" y="481965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10437" y="4872037"/>
            <a:ext cx="314325" cy="314325"/>
            <a:chOff x="7310437" y="4872037"/>
            <a:chExt cx="314325" cy="314325"/>
          </a:xfrm>
        </p:grpSpPr>
        <p:sp>
          <p:nvSpPr>
            <p:cNvPr id="24" name="object 24"/>
            <p:cNvSpPr/>
            <p:nvPr/>
          </p:nvSpPr>
          <p:spPr>
            <a:xfrm>
              <a:off x="7315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15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19009" y="5122926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14209" y="481965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9827" y="4262628"/>
            <a:ext cx="1990725" cy="1685925"/>
            <a:chOff x="909827" y="4262628"/>
            <a:chExt cx="1990725" cy="1685925"/>
          </a:xfrm>
        </p:grpSpPr>
        <p:sp>
          <p:nvSpPr>
            <p:cNvPr id="29" name="object 29"/>
            <p:cNvSpPr/>
            <p:nvPr/>
          </p:nvSpPr>
          <p:spPr>
            <a:xfrm>
              <a:off x="9143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43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28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8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288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8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6799" y="4419600"/>
              <a:ext cx="762000" cy="609600"/>
            </a:xfrm>
            <a:custGeom>
              <a:avLst/>
              <a:gdLst/>
              <a:ahLst/>
              <a:cxnLst/>
              <a:rect l="l" t="t" r="r" b="b"/>
              <a:pathLst>
                <a:path w="762000" h="609600">
                  <a:moveTo>
                    <a:pt x="0" y="60960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28800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28800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799" y="5105400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0" y="76200"/>
                  </a:moveTo>
                  <a:lnTo>
                    <a:pt x="762000" y="685800"/>
                  </a:lnTo>
                </a:path>
                <a:path w="762000" h="6858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432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432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81200" y="4419600"/>
              <a:ext cx="762000" cy="1371600"/>
            </a:xfrm>
            <a:custGeom>
              <a:avLst/>
              <a:gdLst/>
              <a:ahLst/>
              <a:cxnLst/>
              <a:rect l="l" t="t" r="r" b="b"/>
              <a:pathLst>
                <a:path w="762000" h="1371600">
                  <a:moveTo>
                    <a:pt x="0" y="685800"/>
                  </a:moveTo>
                  <a:lnTo>
                    <a:pt x="762000" y="685800"/>
                  </a:lnTo>
                </a:path>
                <a:path w="762000" h="1371600">
                  <a:moveTo>
                    <a:pt x="762000" y="762000"/>
                  </a:moveTo>
                  <a:lnTo>
                    <a:pt x="0" y="1371600"/>
                  </a:lnTo>
                </a:path>
                <a:path w="762000" h="1371600">
                  <a:moveTo>
                    <a:pt x="0" y="0"/>
                  </a:moveTo>
                  <a:lnTo>
                    <a:pt x="762000" y="609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17244" y="4742764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46375" y="4742764"/>
            <a:ext cx="17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1594" y="398106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31594" y="4742764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31594" y="5505399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50594" y="4818126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22044" y="443674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22044" y="5503875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4994" y="4436745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41194" y="535147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12594" y="4818126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262437" y="5181600"/>
            <a:ext cx="314325" cy="919480"/>
            <a:chOff x="4262437" y="5181600"/>
            <a:chExt cx="314325" cy="919480"/>
          </a:xfrm>
        </p:grpSpPr>
        <p:sp>
          <p:nvSpPr>
            <p:cNvPr id="54" name="object 54"/>
            <p:cNvSpPr/>
            <p:nvPr/>
          </p:nvSpPr>
          <p:spPr>
            <a:xfrm>
              <a:off x="4337303" y="5198364"/>
              <a:ext cx="169545" cy="236220"/>
            </a:xfrm>
            <a:custGeom>
              <a:avLst/>
              <a:gdLst/>
              <a:ahLst/>
              <a:cxnLst/>
              <a:rect l="l" t="t" r="r" b="b"/>
              <a:pathLst>
                <a:path w="169545" h="236220">
                  <a:moveTo>
                    <a:pt x="169163" y="0"/>
                  </a:moveTo>
                  <a:lnTo>
                    <a:pt x="0" y="0"/>
                  </a:lnTo>
                  <a:lnTo>
                    <a:pt x="0" y="236220"/>
                  </a:lnTo>
                  <a:lnTo>
                    <a:pt x="169163" y="236220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81500" y="51816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31750" y="533400"/>
                  </a:moveTo>
                  <a:lnTo>
                    <a:pt x="0" y="533400"/>
                  </a:lnTo>
                  <a:lnTo>
                    <a:pt x="38100" y="609600"/>
                  </a:lnTo>
                  <a:lnTo>
                    <a:pt x="69850" y="546100"/>
                  </a:lnTo>
                  <a:lnTo>
                    <a:pt x="31750" y="546100"/>
                  </a:lnTo>
                  <a:lnTo>
                    <a:pt x="31750" y="533400"/>
                  </a:lnTo>
                  <a:close/>
                </a:path>
                <a:path w="76200" h="609600">
                  <a:moveTo>
                    <a:pt x="44450" y="0"/>
                  </a:moveTo>
                  <a:lnTo>
                    <a:pt x="31750" y="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0"/>
                  </a:lnTo>
                  <a:close/>
                </a:path>
                <a:path w="76200" h="609600">
                  <a:moveTo>
                    <a:pt x="76200" y="533400"/>
                  </a:moveTo>
                  <a:lnTo>
                    <a:pt x="44450" y="533400"/>
                  </a:lnTo>
                  <a:lnTo>
                    <a:pt x="44450" y="546100"/>
                  </a:lnTo>
                  <a:lnTo>
                    <a:pt x="69850" y="546100"/>
                  </a:lnTo>
                  <a:lnTo>
                    <a:pt x="76200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67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67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041775" y="5733999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95902" y="6039103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262628" y="4872228"/>
            <a:ext cx="1838325" cy="1228725"/>
            <a:chOff x="4262628" y="4872228"/>
            <a:chExt cx="1838325" cy="1228725"/>
          </a:xfrm>
        </p:grpSpPr>
        <p:sp>
          <p:nvSpPr>
            <p:cNvPr id="61" name="object 61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5876" y="5224272"/>
              <a:ext cx="182880" cy="196850"/>
            </a:xfrm>
            <a:custGeom>
              <a:avLst/>
              <a:gdLst/>
              <a:ahLst/>
              <a:cxnLst/>
              <a:rect l="l" t="t" r="r" b="b"/>
              <a:pathLst>
                <a:path w="182879" h="196850">
                  <a:moveTo>
                    <a:pt x="18287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182879" y="196595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05500" y="51816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31750" y="533400"/>
                  </a:moveTo>
                  <a:lnTo>
                    <a:pt x="0" y="533400"/>
                  </a:lnTo>
                  <a:lnTo>
                    <a:pt x="38100" y="609600"/>
                  </a:lnTo>
                  <a:lnTo>
                    <a:pt x="69850" y="546100"/>
                  </a:lnTo>
                  <a:lnTo>
                    <a:pt x="31750" y="546100"/>
                  </a:lnTo>
                  <a:lnTo>
                    <a:pt x="31750" y="533400"/>
                  </a:lnTo>
                  <a:close/>
                </a:path>
                <a:path w="76200" h="609600">
                  <a:moveTo>
                    <a:pt x="44450" y="0"/>
                  </a:moveTo>
                  <a:lnTo>
                    <a:pt x="31750" y="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0"/>
                  </a:lnTo>
                  <a:close/>
                </a:path>
                <a:path w="76200" h="609600">
                  <a:moveTo>
                    <a:pt x="76200" y="533400"/>
                  </a:moveTo>
                  <a:lnTo>
                    <a:pt x="44450" y="533400"/>
                  </a:lnTo>
                  <a:lnTo>
                    <a:pt x="44450" y="546100"/>
                  </a:lnTo>
                  <a:lnTo>
                    <a:pt x="69850" y="546100"/>
                  </a:lnTo>
                  <a:lnTo>
                    <a:pt x="76200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91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91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566028" y="5733999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794628" y="6037275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48729" y="5680049"/>
            <a:ext cx="26898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Nodes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List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(S0)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Nodes </a:t>
            </a:r>
            <a:r>
              <a:rPr sz="1800" b="1" spc="-10" dirty="0">
                <a:latin typeface="Calibri"/>
                <a:cs typeface="Calibri"/>
              </a:rPr>
              <a:t>List </a:t>
            </a:r>
            <a:r>
              <a:rPr sz="1800" b="1" dirty="0">
                <a:latin typeface="Calibri"/>
                <a:cs typeface="Calibri"/>
              </a:rPr>
              <a:t>= (A1, </a:t>
            </a:r>
            <a:r>
              <a:rPr sz="1800" b="1" spc="-5" dirty="0">
                <a:latin typeface="Calibri"/>
                <a:cs typeface="Calibri"/>
              </a:rPr>
              <a:t>B5, C15) </a:t>
            </a:r>
            <a:r>
              <a:rPr sz="1800" b="1" dirty="0">
                <a:latin typeface="Calibri"/>
                <a:cs typeface="Calibri"/>
              </a:rPr>
              <a:t> Nodes </a:t>
            </a:r>
            <a:r>
              <a:rPr sz="1800" b="1" spc="-10" dirty="0">
                <a:latin typeface="Calibri"/>
                <a:cs typeface="Calibri"/>
              </a:rPr>
              <a:t>List </a:t>
            </a:r>
            <a:r>
              <a:rPr sz="1800" b="1" dirty="0">
                <a:latin typeface="Calibri"/>
                <a:cs typeface="Calibri"/>
              </a:rPr>
              <a:t>= (B5, G11, </a:t>
            </a:r>
            <a:r>
              <a:rPr sz="1800" b="1" spc="-5" dirty="0">
                <a:latin typeface="Calibri"/>
                <a:cs typeface="Calibri"/>
              </a:rPr>
              <a:t>C15) </a:t>
            </a:r>
            <a:r>
              <a:rPr sz="1800" b="1" dirty="0">
                <a:latin typeface="Calibri"/>
                <a:cs typeface="Calibri"/>
              </a:rPr>
              <a:t> Nodes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List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 (G10,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G11,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C15)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35871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U</a:t>
            </a:r>
            <a:r>
              <a:rPr spc="-305" dirty="0"/>
              <a:t>ni</a:t>
            </a:r>
            <a:r>
              <a:rPr spc="-300" dirty="0"/>
              <a:t>f</a:t>
            </a:r>
            <a:r>
              <a:rPr spc="-315" dirty="0"/>
              <a:t>o</a:t>
            </a:r>
            <a:r>
              <a:rPr spc="-300" dirty="0"/>
              <a:t>r</a:t>
            </a:r>
            <a:r>
              <a:rPr spc="-305" dirty="0"/>
              <a:t>m</a:t>
            </a:r>
            <a:r>
              <a:rPr spc="-315" dirty="0"/>
              <a:t>-Co</a:t>
            </a:r>
            <a:r>
              <a:rPr spc="-305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</a:t>
            </a:r>
            <a:r>
              <a:rPr spc="-300" dirty="0"/>
              <a:t>tr</a:t>
            </a:r>
            <a:r>
              <a:rPr spc="-305" dirty="0"/>
              <a:t>a</a:t>
            </a:r>
            <a:r>
              <a:rPr spc="-300" dirty="0"/>
              <a:t>t</a:t>
            </a:r>
            <a:r>
              <a:rPr spc="-320" dirty="0"/>
              <a:t>e</a:t>
            </a:r>
            <a:r>
              <a:rPr spc="-315" dirty="0"/>
              <a:t>g</a:t>
            </a:r>
            <a:r>
              <a:rPr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183119"/>
            <a:ext cx="5854065" cy="270446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650"/>
              </a:spcBef>
              <a:buChar char="•"/>
              <a:tabLst>
                <a:tab pos="195580" algn="l"/>
              </a:tabLst>
            </a:pPr>
            <a:r>
              <a:rPr sz="2000" spc="-10" dirty="0">
                <a:latin typeface="Calibri"/>
                <a:cs typeface="Calibri"/>
              </a:rPr>
              <a:t>Each </a:t>
            </a:r>
            <a:r>
              <a:rPr sz="2000" spc="-15" dirty="0">
                <a:latin typeface="Calibri"/>
                <a:cs typeface="Calibri"/>
              </a:rPr>
              <a:t>step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Symbol"/>
                <a:cs typeface="Symbol"/>
              </a:rPr>
              <a:t>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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0</a:t>
            </a:r>
            <a:r>
              <a:rPr sz="2000" spc="-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1300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cost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path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fringe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R="926465" algn="ctr">
              <a:lnSpc>
                <a:spcPct val="100000"/>
              </a:lnSpc>
              <a:spcBef>
                <a:spcPts val="1625"/>
              </a:spcBef>
            </a:pPr>
            <a:r>
              <a:rPr sz="2000" dirty="0">
                <a:solidFill>
                  <a:srgbClr val="CC6600"/>
                </a:solidFill>
                <a:latin typeface="Calibri"/>
                <a:cs typeface="Calibri"/>
              </a:rPr>
              <a:t>g</a:t>
            </a:r>
            <a:r>
              <a:rPr sz="2000" spc="5" dirty="0">
                <a:solidFill>
                  <a:srgbClr val="CC6600"/>
                </a:solidFill>
                <a:latin typeface="Calibri"/>
                <a:cs typeface="Calibri"/>
              </a:rPr>
              <a:t>(</a:t>
            </a:r>
            <a:r>
              <a:rPr sz="2000" dirty="0">
                <a:solidFill>
                  <a:srgbClr val="CC6600"/>
                </a:solidFill>
                <a:latin typeface="Calibri"/>
                <a:cs typeface="Calibri"/>
              </a:rPr>
              <a:t>N)</a:t>
            </a:r>
            <a:r>
              <a:rPr sz="2000" spc="-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3200" dirty="0">
                <a:latin typeface="Symbol"/>
                <a:cs typeface="Symbol"/>
              </a:rPr>
              <a:t></a:t>
            </a:r>
            <a:r>
              <a:rPr sz="3200" spc="-3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ts 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s.</a:t>
            </a:r>
            <a:endParaRPr sz="20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1500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Calibri"/>
                <a:cs typeface="Calibri"/>
              </a:rPr>
              <a:t>The goal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generate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solution </a:t>
            </a:r>
            <a:r>
              <a:rPr sz="2000" spc="-10" dirty="0">
                <a:latin typeface="Calibri"/>
                <a:cs typeface="Calibri"/>
              </a:rPr>
              <a:t>path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minimal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cost.</a:t>
            </a:r>
            <a:endParaRPr sz="2000">
              <a:latin typeface="Calibri"/>
              <a:cs typeface="Calibri"/>
            </a:endParaRPr>
          </a:p>
          <a:p>
            <a:pPr marL="195580" indent="-182880">
              <a:lnSpc>
                <a:spcPct val="100000"/>
              </a:lnSpc>
              <a:spcBef>
                <a:spcPts val="1200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queue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FRINGE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sorted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increasing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cost.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86437" y="3957637"/>
            <a:ext cx="314325" cy="314325"/>
            <a:chOff x="5786437" y="3957637"/>
            <a:chExt cx="314325" cy="314325"/>
          </a:xfrm>
        </p:grpSpPr>
        <p:sp>
          <p:nvSpPr>
            <p:cNvPr id="5" name="object 5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66028" y="3904869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0707" y="4297298"/>
            <a:ext cx="1295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2437" y="3957637"/>
            <a:ext cx="3053080" cy="1228725"/>
            <a:chOff x="4262437" y="3957637"/>
            <a:chExt cx="3053080" cy="1228725"/>
          </a:xfrm>
        </p:grpSpPr>
        <p:sp>
          <p:nvSpPr>
            <p:cNvPr id="10" name="object 10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1200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5875" y="4297679"/>
              <a:ext cx="169545" cy="234950"/>
            </a:xfrm>
            <a:custGeom>
              <a:avLst/>
              <a:gdLst/>
              <a:ahLst/>
              <a:cxnLst/>
              <a:rect l="l" t="t" r="r" b="b"/>
              <a:pathLst>
                <a:path w="169545" h="234950">
                  <a:moveTo>
                    <a:pt x="169163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69163" y="234696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4185665"/>
              <a:ext cx="2743200" cy="767715"/>
            </a:xfrm>
            <a:custGeom>
              <a:avLst/>
              <a:gdLst/>
              <a:ahLst/>
              <a:cxnLst/>
              <a:rect l="l" t="t" r="r" b="b"/>
              <a:pathLst>
                <a:path w="2743200" h="767714">
                  <a:moveTo>
                    <a:pt x="1222629" y="10668"/>
                  </a:moveTo>
                  <a:lnTo>
                    <a:pt x="1215771" y="0"/>
                  </a:lnTo>
                  <a:lnTo>
                    <a:pt x="61264" y="721563"/>
                  </a:lnTo>
                  <a:lnTo>
                    <a:pt x="44450" y="694690"/>
                  </a:lnTo>
                  <a:lnTo>
                    <a:pt x="0" y="767334"/>
                  </a:lnTo>
                  <a:lnTo>
                    <a:pt x="84836" y="759206"/>
                  </a:lnTo>
                  <a:lnTo>
                    <a:pt x="72186" y="739013"/>
                  </a:lnTo>
                  <a:lnTo>
                    <a:pt x="67957" y="732256"/>
                  </a:lnTo>
                  <a:lnTo>
                    <a:pt x="1222629" y="10668"/>
                  </a:lnTo>
                  <a:close/>
                </a:path>
                <a:path w="2743200" h="767714">
                  <a:moveTo>
                    <a:pt x="1409700" y="614934"/>
                  </a:moveTo>
                  <a:lnTo>
                    <a:pt x="1377950" y="614934"/>
                  </a:lnTo>
                  <a:lnTo>
                    <a:pt x="1377950" y="81534"/>
                  </a:lnTo>
                  <a:lnTo>
                    <a:pt x="1365250" y="81534"/>
                  </a:lnTo>
                  <a:lnTo>
                    <a:pt x="1365250" y="614934"/>
                  </a:lnTo>
                  <a:lnTo>
                    <a:pt x="1333500" y="614934"/>
                  </a:lnTo>
                  <a:lnTo>
                    <a:pt x="1371600" y="691134"/>
                  </a:lnTo>
                  <a:lnTo>
                    <a:pt x="1403350" y="627634"/>
                  </a:lnTo>
                  <a:lnTo>
                    <a:pt x="1409700" y="614934"/>
                  </a:lnTo>
                  <a:close/>
                </a:path>
                <a:path w="2743200" h="767714">
                  <a:moveTo>
                    <a:pt x="2743200" y="767334"/>
                  </a:moveTo>
                  <a:lnTo>
                    <a:pt x="2725864" y="739013"/>
                  </a:lnTo>
                  <a:lnTo>
                    <a:pt x="2698750" y="694690"/>
                  </a:lnTo>
                  <a:lnTo>
                    <a:pt x="2681884" y="721626"/>
                  </a:lnTo>
                  <a:lnTo>
                    <a:pt x="1527302" y="0"/>
                  </a:lnTo>
                  <a:lnTo>
                    <a:pt x="1520571" y="10668"/>
                  </a:lnTo>
                  <a:lnTo>
                    <a:pt x="2675191" y="732320"/>
                  </a:lnTo>
                  <a:lnTo>
                    <a:pt x="2658364" y="759206"/>
                  </a:lnTo>
                  <a:lnTo>
                    <a:pt x="2743200" y="767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59528" y="5199253"/>
            <a:ext cx="1295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481965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86437" y="4872037"/>
            <a:ext cx="314325" cy="314325"/>
            <a:chOff x="5786437" y="4872037"/>
            <a:chExt cx="314325" cy="314325"/>
          </a:xfrm>
        </p:grpSpPr>
        <p:sp>
          <p:nvSpPr>
            <p:cNvPr id="19" name="object 19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883528" y="5199253"/>
            <a:ext cx="12953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6028" y="481965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10437" y="4872037"/>
            <a:ext cx="314325" cy="314325"/>
            <a:chOff x="7310437" y="4872037"/>
            <a:chExt cx="314325" cy="314325"/>
          </a:xfrm>
        </p:grpSpPr>
        <p:sp>
          <p:nvSpPr>
            <p:cNvPr id="24" name="object 24"/>
            <p:cNvSpPr/>
            <p:nvPr/>
          </p:nvSpPr>
          <p:spPr>
            <a:xfrm>
              <a:off x="7315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15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19009" y="5122926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14209" y="481965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9827" y="4262628"/>
            <a:ext cx="1990725" cy="1685925"/>
            <a:chOff x="909827" y="4262628"/>
            <a:chExt cx="1990725" cy="1685925"/>
          </a:xfrm>
        </p:grpSpPr>
        <p:sp>
          <p:nvSpPr>
            <p:cNvPr id="29" name="object 29"/>
            <p:cNvSpPr/>
            <p:nvPr/>
          </p:nvSpPr>
          <p:spPr>
            <a:xfrm>
              <a:off x="9143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4399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28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8800" y="4267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288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8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6799" y="4419600"/>
              <a:ext cx="762000" cy="609600"/>
            </a:xfrm>
            <a:custGeom>
              <a:avLst/>
              <a:gdLst/>
              <a:ahLst/>
              <a:cxnLst/>
              <a:rect l="l" t="t" r="r" b="b"/>
              <a:pathLst>
                <a:path w="762000" h="609600">
                  <a:moveTo>
                    <a:pt x="0" y="60960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28800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28800" y="5791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799" y="5105400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0" y="76200"/>
                  </a:moveTo>
                  <a:lnTo>
                    <a:pt x="762000" y="685800"/>
                  </a:lnTo>
                </a:path>
                <a:path w="762000" h="6858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432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4320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81200" y="4419600"/>
              <a:ext cx="762000" cy="1371600"/>
            </a:xfrm>
            <a:custGeom>
              <a:avLst/>
              <a:gdLst/>
              <a:ahLst/>
              <a:cxnLst/>
              <a:rect l="l" t="t" r="r" b="b"/>
              <a:pathLst>
                <a:path w="762000" h="1371600">
                  <a:moveTo>
                    <a:pt x="0" y="685800"/>
                  </a:moveTo>
                  <a:lnTo>
                    <a:pt x="762000" y="685800"/>
                  </a:lnTo>
                </a:path>
                <a:path w="762000" h="1371600">
                  <a:moveTo>
                    <a:pt x="762000" y="762000"/>
                  </a:moveTo>
                  <a:lnTo>
                    <a:pt x="0" y="1371600"/>
                  </a:lnTo>
                </a:path>
                <a:path w="762000" h="1371600">
                  <a:moveTo>
                    <a:pt x="0" y="0"/>
                  </a:moveTo>
                  <a:lnTo>
                    <a:pt x="762000" y="609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17244" y="4742764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46375" y="4742764"/>
            <a:ext cx="17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1594" y="398106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31594" y="4742764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31594" y="5505399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50594" y="4818126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22044" y="443674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22044" y="5503875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4994" y="4436745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41194" y="535147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12594" y="4818126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262437" y="5181600"/>
            <a:ext cx="314325" cy="919480"/>
            <a:chOff x="4262437" y="5181600"/>
            <a:chExt cx="314325" cy="919480"/>
          </a:xfrm>
        </p:grpSpPr>
        <p:sp>
          <p:nvSpPr>
            <p:cNvPr id="54" name="object 54"/>
            <p:cNvSpPr/>
            <p:nvPr/>
          </p:nvSpPr>
          <p:spPr>
            <a:xfrm>
              <a:off x="4337303" y="5198364"/>
              <a:ext cx="169545" cy="236220"/>
            </a:xfrm>
            <a:custGeom>
              <a:avLst/>
              <a:gdLst/>
              <a:ahLst/>
              <a:cxnLst/>
              <a:rect l="l" t="t" r="r" b="b"/>
              <a:pathLst>
                <a:path w="169545" h="236220">
                  <a:moveTo>
                    <a:pt x="169163" y="0"/>
                  </a:moveTo>
                  <a:lnTo>
                    <a:pt x="0" y="0"/>
                  </a:lnTo>
                  <a:lnTo>
                    <a:pt x="0" y="236220"/>
                  </a:lnTo>
                  <a:lnTo>
                    <a:pt x="169163" y="236220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81500" y="51816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31750" y="533400"/>
                  </a:moveTo>
                  <a:lnTo>
                    <a:pt x="0" y="533400"/>
                  </a:lnTo>
                  <a:lnTo>
                    <a:pt x="38100" y="609600"/>
                  </a:lnTo>
                  <a:lnTo>
                    <a:pt x="69850" y="546100"/>
                  </a:lnTo>
                  <a:lnTo>
                    <a:pt x="31750" y="546100"/>
                  </a:lnTo>
                  <a:lnTo>
                    <a:pt x="31750" y="533400"/>
                  </a:lnTo>
                  <a:close/>
                </a:path>
                <a:path w="76200" h="609600">
                  <a:moveTo>
                    <a:pt x="44450" y="0"/>
                  </a:moveTo>
                  <a:lnTo>
                    <a:pt x="31750" y="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0"/>
                  </a:lnTo>
                  <a:close/>
                </a:path>
                <a:path w="76200" h="609600">
                  <a:moveTo>
                    <a:pt x="76200" y="533400"/>
                  </a:moveTo>
                  <a:lnTo>
                    <a:pt x="44450" y="533400"/>
                  </a:lnTo>
                  <a:lnTo>
                    <a:pt x="44450" y="546100"/>
                  </a:lnTo>
                  <a:lnTo>
                    <a:pt x="69850" y="546100"/>
                  </a:lnTo>
                  <a:lnTo>
                    <a:pt x="76200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67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67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041775" y="5733999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295902" y="6039103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262628" y="4872228"/>
            <a:ext cx="1838325" cy="1228725"/>
            <a:chOff x="4262628" y="4872228"/>
            <a:chExt cx="1838325" cy="1228725"/>
          </a:xfrm>
        </p:grpSpPr>
        <p:sp>
          <p:nvSpPr>
            <p:cNvPr id="61" name="object 61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67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791200" y="487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65876" y="5224272"/>
              <a:ext cx="182880" cy="196850"/>
            </a:xfrm>
            <a:custGeom>
              <a:avLst/>
              <a:gdLst/>
              <a:ahLst/>
              <a:cxnLst/>
              <a:rect l="l" t="t" r="r" b="b"/>
              <a:pathLst>
                <a:path w="182879" h="196850">
                  <a:moveTo>
                    <a:pt x="18287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182879" y="196595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05500" y="518160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31750" y="533400"/>
                  </a:moveTo>
                  <a:lnTo>
                    <a:pt x="0" y="533400"/>
                  </a:lnTo>
                  <a:lnTo>
                    <a:pt x="38100" y="609600"/>
                  </a:lnTo>
                  <a:lnTo>
                    <a:pt x="69850" y="546100"/>
                  </a:lnTo>
                  <a:lnTo>
                    <a:pt x="31750" y="546100"/>
                  </a:lnTo>
                  <a:lnTo>
                    <a:pt x="31750" y="533400"/>
                  </a:lnTo>
                  <a:close/>
                </a:path>
                <a:path w="76200" h="609600">
                  <a:moveTo>
                    <a:pt x="44450" y="0"/>
                  </a:moveTo>
                  <a:lnTo>
                    <a:pt x="31750" y="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0"/>
                  </a:lnTo>
                  <a:close/>
                </a:path>
                <a:path w="76200" h="609600">
                  <a:moveTo>
                    <a:pt x="76200" y="533400"/>
                  </a:moveTo>
                  <a:lnTo>
                    <a:pt x="44450" y="533400"/>
                  </a:lnTo>
                  <a:lnTo>
                    <a:pt x="44450" y="546100"/>
                  </a:lnTo>
                  <a:lnTo>
                    <a:pt x="69850" y="546100"/>
                  </a:lnTo>
                  <a:lnTo>
                    <a:pt x="76200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91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912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566028" y="5733999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794628" y="6037275"/>
            <a:ext cx="284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48729" y="5680049"/>
            <a:ext cx="26898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Nodes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List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(S0)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Nodes </a:t>
            </a:r>
            <a:r>
              <a:rPr sz="1800" b="1" spc="-10" dirty="0">
                <a:latin typeface="Calibri"/>
                <a:cs typeface="Calibri"/>
              </a:rPr>
              <a:t>List </a:t>
            </a:r>
            <a:r>
              <a:rPr sz="1800" b="1" dirty="0">
                <a:latin typeface="Calibri"/>
                <a:cs typeface="Calibri"/>
              </a:rPr>
              <a:t>= (A1, </a:t>
            </a:r>
            <a:r>
              <a:rPr sz="1800" b="1" spc="-5" dirty="0">
                <a:latin typeface="Calibri"/>
                <a:cs typeface="Calibri"/>
              </a:rPr>
              <a:t>B5, C15) </a:t>
            </a:r>
            <a:r>
              <a:rPr sz="1800" b="1" dirty="0">
                <a:latin typeface="Calibri"/>
                <a:cs typeface="Calibri"/>
              </a:rPr>
              <a:t> Nodes </a:t>
            </a:r>
            <a:r>
              <a:rPr sz="1800" b="1" spc="-10" dirty="0">
                <a:latin typeface="Calibri"/>
                <a:cs typeface="Calibri"/>
              </a:rPr>
              <a:t>List </a:t>
            </a:r>
            <a:r>
              <a:rPr sz="1800" b="1" dirty="0">
                <a:latin typeface="Calibri"/>
                <a:cs typeface="Calibri"/>
              </a:rPr>
              <a:t>= (B5, G11, </a:t>
            </a:r>
            <a:r>
              <a:rPr sz="1800" b="1" spc="-5" dirty="0">
                <a:latin typeface="Calibri"/>
                <a:cs typeface="Calibri"/>
              </a:rPr>
              <a:t>C15) </a:t>
            </a:r>
            <a:r>
              <a:rPr sz="1800" b="1" dirty="0">
                <a:latin typeface="Calibri"/>
                <a:cs typeface="Calibri"/>
              </a:rPr>
              <a:t> Nodes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List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 (G10,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G11,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C15)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35596" y="2941320"/>
            <a:ext cx="1841500" cy="2001520"/>
            <a:chOff x="3535596" y="2941320"/>
            <a:chExt cx="1841500" cy="2001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996" y="3025082"/>
              <a:ext cx="317132" cy="3171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34562" y="3048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596" y="4244282"/>
              <a:ext cx="317132" cy="3171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82162" y="4267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91762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328" y="3861790"/>
              <a:ext cx="361188" cy="9601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1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27931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9596" y="3863282"/>
              <a:ext cx="317132" cy="3171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162" y="3886962"/>
              <a:ext cx="228600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06162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872" y="2941320"/>
              <a:ext cx="1755648" cy="19171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603564" y="2977139"/>
              <a:ext cx="1649095" cy="1811020"/>
            </a:xfrm>
            <a:custGeom>
              <a:avLst/>
              <a:gdLst/>
              <a:ahLst/>
              <a:cxnLst/>
              <a:rect l="l" t="t" r="r" b="b"/>
              <a:pathLst>
                <a:path w="1649095" h="1811020">
                  <a:moveTo>
                    <a:pt x="217357" y="182493"/>
                  </a:moveTo>
                  <a:lnTo>
                    <a:pt x="169246" y="241570"/>
                  </a:lnTo>
                  <a:lnTo>
                    <a:pt x="147501" y="277115"/>
                  </a:lnTo>
                  <a:lnTo>
                    <a:pt x="127285" y="316207"/>
                  </a:lnTo>
                  <a:lnTo>
                    <a:pt x="108590" y="358503"/>
                  </a:lnTo>
                  <a:lnTo>
                    <a:pt x="91408" y="403659"/>
                  </a:lnTo>
                  <a:lnTo>
                    <a:pt x="75732" y="451334"/>
                  </a:lnTo>
                  <a:lnTo>
                    <a:pt x="61553" y="501184"/>
                  </a:lnTo>
                  <a:lnTo>
                    <a:pt x="48863" y="552866"/>
                  </a:lnTo>
                  <a:lnTo>
                    <a:pt x="37655" y="606037"/>
                  </a:lnTo>
                  <a:lnTo>
                    <a:pt x="27920" y="660354"/>
                  </a:lnTo>
                  <a:lnTo>
                    <a:pt x="19650" y="715475"/>
                  </a:lnTo>
                  <a:lnTo>
                    <a:pt x="12837" y="771056"/>
                  </a:lnTo>
                  <a:lnTo>
                    <a:pt x="7474" y="826755"/>
                  </a:lnTo>
                  <a:lnTo>
                    <a:pt x="3552" y="882228"/>
                  </a:lnTo>
                  <a:lnTo>
                    <a:pt x="1063" y="937133"/>
                  </a:lnTo>
                  <a:lnTo>
                    <a:pt x="0" y="991127"/>
                  </a:lnTo>
                  <a:lnTo>
                    <a:pt x="353" y="1043866"/>
                  </a:lnTo>
                  <a:lnTo>
                    <a:pt x="2116" y="1095008"/>
                  </a:lnTo>
                  <a:lnTo>
                    <a:pt x="5281" y="1144210"/>
                  </a:lnTo>
                  <a:lnTo>
                    <a:pt x="9839" y="1191129"/>
                  </a:lnTo>
                  <a:lnTo>
                    <a:pt x="15782" y="1235422"/>
                  </a:lnTo>
                  <a:lnTo>
                    <a:pt x="23102" y="1276746"/>
                  </a:lnTo>
                  <a:lnTo>
                    <a:pt x="31792" y="1314758"/>
                  </a:lnTo>
                  <a:lnTo>
                    <a:pt x="58152" y="1391444"/>
                  </a:lnTo>
                  <a:lnTo>
                    <a:pt x="78633" y="1432980"/>
                  </a:lnTo>
                  <a:lnTo>
                    <a:pt x="102963" y="1473501"/>
                  </a:lnTo>
                  <a:lnTo>
                    <a:pt x="130823" y="1512787"/>
                  </a:lnTo>
                  <a:lnTo>
                    <a:pt x="161891" y="1550616"/>
                  </a:lnTo>
                  <a:lnTo>
                    <a:pt x="195847" y="1586767"/>
                  </a:lnTo>
                  <a:lnTo>
                    <a:pt x="232369" y="1621019"/>
                  </a:lnTo>
                  <a:lnTo>
                    <a:pt x="271138" y="1653151"/>
                  </a:lnTo>
                  <a:lnTo>
                    <a:pt x="311831" y="1682941"/>
                  </a:lnTo>
                  <a:lnTo>
                    <a:pt x="354129" y="1710168"/>
                  </a:lnTo>
                  <a:lnTo>
                    <a:pt x="397710" y="1734611"/>
                  </a:lnTo>
                  <a:lnTo>
                    <a:pt x="442254" y="1756050"/>
                  </a:lnTo>
                  <a:lnTo>
                    <a:pt x="487439" y="1774262"/>
                  </a:lnTo>
                  <a:lnTo>
                    <a:pt x="532945" y="1789026"/>
                  </a:lnTo>
                  <a:lnTo>
                    <a:pt x="578451" y="1800122"/>
                  </a:lnTo>
                  <a:lnTo>
                    <a:pt x="623636" y="1807328"/>
                  </a:lnTo>
                  <a:lnTo>
                    <a:pt x="668180" y="1810422"/>
                  </a:lnTo>
                  <a:lnTo>
                    <a:pt x="711761" y="1809185"/>
                  </a:lnTo>
                  <a:lnTo>
                    <a:pt x="754059" y="1803394"/>
                  </a:lnTo>
                  <a:lnTo>
                    <a:pt x="824619" y="1782957"/>
                  </a:lnTo>
                  <a:lnTo>
                    <a:pt x="863026" y="1767439"/>
                  </a:lnTo>
                  <a:lnTo>
                    <a:pt x="903136" y="1748686"/>
                  </a:lnTo>
                  <a:lnTo>
                    <a:pt x="944660" y="1726923"/>
                  </a:lnTo>
                  <a:lnTo>
                    <a:pt x="987314" y="1702373"/>
                  </a:lnTo>
                  <a:lnTo>
                    <a:pt x="1030810" y="1675261"/>
                  </a:lnTo>
                  <a:lnTo>
                    <a:pt x="1074861" y="1645811"/>
                  </a:lnTo>
                  <a:lnTo>
                    <a:pt x="1119180" y="1614245"/>
                  </a:lnTo>
                  <a:lnTo>
                    <a:pt x="1163482" y="1580790"/>
                  </a:lnTo>
                  <a:lnTo>
                    <a:pt x="1207478" y="1545668"/>
                  </a:lnTo>
                  <a:lnTo>
                    <a:pt x="1250883" y="1509103"/>
                  </a:lnTo>
                  <a:lnTo>
                    <a:pt x="1293409" y="1471320"/>
                  </a:lnTo>
                  <a:lnTo>
                    <a:pt x="1334770" y="1432543"/>
                  </a:lnTo>
                  <a:lnTo>
                    <a:pt x="1374679" y="1392995"/>
                  </a:lnTo>
                  <a:lnTo>
                    <a:pt x="1412850" y="1352901"/>
                  </a:lnTo>
                  <a:lnTo>
                    <a:pt x="1448995" y="1312485"/>
                  </a:lnTo>
                  <a:lnTo>
                    <a:pt x="1482828" y="1271970"/>
                  </a:lnTo>
                  <a:lnTo>
                    <a:pt x="1514063" y="1231581"/>
                  </a:lnTo>
                  <a:lnTo>
                    <a:pt x="1542411" y="1191542"/>
                  </a:lnTo>
                  <a:lnTo>
                    <a:pt x="1567587" y="1152076"/>
                  </a:lnTo>
                  <a:lnTo>
                    <a:pt x="1589305" y="1113409"/>
                  </a:lnTo>
                  <a:lnTo>
                    <a:pt x="1607276" y="1075762"/>
                  </a:lnTo>
                  <a:lnTo>
                    <a:pt x="1621215" y="1039362"/>
                  </a:lnTo>
                  <a:lnTo>
                    <a:pt x="1632555" y="999010"/>
                  </a:lnTo>
                  <a:lnTo>
                    <a:pt x="1640841" y="956082"/>
                  </a:lnTo>
                  <a:lnTo>
                    <a:pt x="1646174" y="910924"/>
                  </a:lnTo>
                  <a:lnTo>
                    <a:pt x="1648656" y="863883"/>
                  </a:lnTo>
                  <a:lnTo>
                    <a:pt x="1648389" y="815303"/>
                  </a:lnTo>
                  <a:lnTo>
                    <a:pt x="1645474" y="765532"/>
                  </a:lnTo>
                  <a:lnTo>
                    <a:pt x="1640013" y="714916"/>
                  </a:lnTo>
                  <a:lnTo>
                    <a:pt x="1632109" y="663800"/>
                  </a:lnTo>
                  <a:lnTo>
                    <a:pt x="1621862" y="612530"/>
                  </a:lnTo>
                  <a:lnTo>
                    <a:pt x="1609376" y="561453"/>
                  </a:lnTo>
                  <a:lnTo>
                    <a:pt x="1594751" y="510915"/>
                  </a:lnTo>
                  <a:lnTo>
                    <a:pt x="1578090" y="461262"/>
                  </a:lnTo>
                  <a:lnTo>
                    <a:pt x="1559494" y="412839"/>
                  </a:lnTo>
                  <a:lnTo>
                    <a:pt x="1539065" y="365994"/>
                  </a:lnTo>
                  <a:lnTo>
                    <a:pt x="1516906" y="321071"/>
                  </a:lnTo>
                  <a:lnTo>
                    <a:pt x="1493117" y="278418"/>
                  </a:lnTo>
                  <a:lnTo>
                    <a:pt x="1467801" y="238379"/>
                  </a:lnTo>
                  <a:lnTo>
                    <a:pt x="1441060" y="201303"/>
                  </a:lnTo>
                  <a:lnTo>
                    <a:pt x="1412994" y="167533"/>
                  </a:lnTo>
                  <a:lnTo>
                    <a:pt x="1383708" y="137417"/>
                  </a:lnTo>
                  <a:lnTo>
                    <a:pt x="1353301" y="111300"/>
                  </a:lnTo>
                  <a:lnTo>
                    <a:pt x="1321876" y="89529"/>
                  </a:lnTo>
                  <a:lnTo>
                    <a:pt x="1255075" y="57362"/>
                  </a:lnTo>
                  <a:lnTo>
                    <a:pt x="1216002" y="43929"/>
                  </a:lnTo>
                  <a:lnTo>
                    <a:pt x="1173649" y="32271"/>
                  </a:lnTo>
                  <a:lnTo>
                    <a:pt x="1128392" y="22397"/>
                  </a:lnTo>
                  <a:lnTo>
                    <a:pt x="1080607" y="14311"/>
                  </a:lnTo>
                  <a:lnTo>
                    <a:pt x="1030672" y="8022"/>
                  </a:lnTo>
                  <a:lnTo>
                    <a:pt x="978962" y="3536"/>
                  </a:lnTo>
                  <a:lnTo>
                    <a:pt x="925853" y="859"/>
                  </a:lnTo>
                  <a:lnTo>
                    <a:pt x="871722" y="0"/>
                  </a:lnTo>
                  <a:lnTo>
                    <a:pt x="816946" y="963"/>
                  </a:lnTo>
                  <a:lnTo>
                    <a:pt x="761901" y="3756"/>
                  </a:lnTo>
                  <a:lnTo>
                    <a:pt x="706963" y="8387"/>
                  </a:lnTo>
                  <a:lnTo>
                    <a:pt x="652508" y="14861"/>
                  </a:lnTo>
                  <a:lnTo>
                    <a:pt x="598913" y="23185"/>
                  </a:lnTo>
                  <a:lnTo>
                    <a:pt x="546555" y="33367"/>
                  </a:lnTo>
                  <a:lnTo>
                    <a:pt x="495809" y="45412"/>
                  </a:lnTo>
                  <a:lnTo>
                    <a:pt x="447052" y="59329"/>
                  </a:lnTo>
                  <a:lnTo>
                    <a:pt x="400661" y="75123"/>
                  </a:lnTo>
                  <a:lnTo>
                    <a:pt x="357011" y="92801"/>
                  </a:lnTo>
                  <a:lnTo>
                    <a:pt x="316479" y="112370"/>
                  </a:lnTo>
                  <a:lnTo>
                    <a:pt x="279442" y="133838"/>
                  </a:lnTo>
                  <a:lnTo>
                    <a:pt x="246276" y="157210"/>
                  </a:lnTo>
                  <a:lnTo>
                    <a:pt x="217357" y="182493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6156" y="3633254"/>
              <a:ext cx="318477" cy="3184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8828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566" y="2617419"/>
            <a:ext cx="367347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845"/>
              </a:lnSpc>
              <a:spcBef>
                <a:spcPts val="100"/>
              </a:spcBef>
            </a:pPr>
            <a:r>
              <a:rPr sz="4200" spc="-15" dirty="0">
                <a:solidFill>
                  <a:srgbClr val="000000"/>
                </a:solidFill>
                <a:latin typeface="Calibri"/>
                <a:cs typeface="Calibri"/>
              </a:rPr>
              <a:t>Informed</a:t>
            </a:r>
            <a:r>
              <a:rPr sz="42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200" spc="-15" dirty="0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ts val="4125"/>
              </a:lnSpc>
            </a:pPr>
            <a:r>
              <a:rPr sz="3600" dirty="0">
                <a:solidFill>
                  <a:srgbClr val="000000"/>
                </a:solidFill>
                <a:latin typeface="Calibri"/>
                <a:cs typeface="Calibri"/>
              </a:rPr>
              <a:t>[</a:t>
            </a:r>
            <a:r>
              <a:rPr sz="3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Heuristic</a:t>
            </a:r>
            <a:r>
              <a:rPr sz="36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C00000"/>
                </a:solidFill>
                <a:latin typeface="Calibri"/>
                <a:cs typeface="Calibri"/>
              </a:rPr>
              <a:t>Search</a:t>
            </a:r>
            <a:r>
              <a:rPr sz="3600" b="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00000"/>
                </a:solidFill>
                <a:latin typeface="Calibri"/>
                <a:cs typeface="Calibri"/>
              </a:rPr>
              <a:t>]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3056" y="851916"/>
            <a:ext cx="4639056" cy="515416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277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B</a:t>
            </a:r>
            <a:r>
              <a:rPr spc="-305" dirty="0"/>
              <a:t>es</a:t>
            </a:r>
            <a:r>
              <a:rPr spc="-300" dirty="0"/>
              <a:t>t-</a:t>
            </a:r>
            <a:r>
              <a:rPr spc="-315" dirty="0"/>
              <a:t>Fi</a:t>
            </a:r>
            <a:r>
              <a:rPr spc="-300" dirty="0"/>
              <a:t>r</a:t>
            </a:r>
            <a:r>
              <a:rPr spc="-320" dirty="0"/>
              <a:t>s</a:t>
            </a:r>
            <a:r>
              <a:rPr dirty="0"/>
              <a:t>t</a:t>
            </a:r>
            <a:r>
              <a:rPr spc="-650" dirty="0"/>
              <a:t> 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</a:t>
            </a:r>
            <a:r>
              <a:rPr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804" y="1640789"/>
            <a:ext cx="7798434" cy="5147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Define</a:t>
            </a:r>
            <a:r>
              <a:rPr sz="2800" spc="-5" dirty="0">
                <a:latin typeface="Calibri"/>
                <a:cs typeface="Calibri"/>
              </a:rPr>
              <a:t> a </a:t>
            </a:r>
            <a:r>
              <a:rPr sz="2800" spc="-10" dirty="0">
                <a:latin typeface="Calibri"/>
                <a:cs typeface="Calibri"/>
              </a:rPr>
              <a:t>function: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75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</a:pP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f :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node</a:t>
            </a:r>
            <a:r>
              <a:rPr sz="2800" spc="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Wingdings"/>
                <a:cs typeface="Wingdings"/>
              </a:rPr>
              <a:t></a:t>
            </a:r>
            <a:r>
              <a:rPr sz="2800" spc="-70" dirty="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real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 number</a:t>
            </a:r>
            <a:r>
              <a:rPr sz="2800" spc="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f(N)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Calibri"/>
              <a:cs typeface="Calibri"/>
            </a:endParaRPr>
          </a:p>
          <a:p>
            <a:pPr marL="12700" marR="762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called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evaluation</a:t>
            </a:r>
            <a:r>
              <a:rPr sz="2800" spc="254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66FF"/>
                </a:solidFill>
                <a:latin typeface="Calibri"/>
                <a:cs typeface="Calibri"/>
              </a:rPr>
              <a:t>function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whose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value</a:t>
            </a:r>
            <a:r>
              <a:rPr sz="2800" spc="2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depends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contents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associated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469265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  <a:tab pos="1568450" algn="l"/>
                <a:tab pos="2307590" algn="l"/>
                <a:tab pos="3440429" algn="l"/>
                <a:tab pos="3961765" algn="l"/>
                <a:tab pos="4700905" algn="l"/>
                <a:tab pos="5798185" algn="l"/>
                <a:tab pos="6321425" algn="l"/>
              </a:tabLst>
            </a:pP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1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no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1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fr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ng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creasi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  values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f(N).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750">
              <a:latin typeface="Calibri"/>
              <a:cs typeface="Calibri"/>
            </a:endParaRPr>
          </a:p>
          <a:p>
            <a:pPr marL="469265" marR="762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  <a:tab pos="1202690" algn="l"/>
                <a:tab pos="1891664" algn="l"/>
                <a:tab pos="2434590" algn="l"/>
                <a:tab pos="3130550" algn="l"/>
                <a:tab pos="4519295" algn="l"/>
                <a:tab pos="5234305" algn="l"/>
                <a:tab pos="6234430" algn="l"/>
                <a:tab pos="6906895" algn="l"/>
                <a:tab pos="7583170" algn="l"/>
              </a:tabLst>
            </a:pP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f(N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)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any</a:t>
            </a:r>
            <a:r>
              <a:rPr sz="2800" dirty="0">
                <a:latin typeface="Calibri"/>
                <a:cs typeface="Calibri"/>
              </a:rPr>
              <a:t>	f</a:t>
            </a:r>
            <a:r>
              <a:rPr sz="2800" spc="-10" dirty="0">
                <a:latin typeface="Calibri"/>
                <a:cs typeface="Calibri"/>
              </a:rPr>
              <a:t>uncti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want,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bu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wi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5" dirty="0">
                <a:latin typeface="Calibri"/>
                <a:cs typeface="Calibri"/>
              </a:rPr>
              <a:t>it  </a:t>
            </a:r>
            <a:r>
              <a:rPr sz="2800" spc="-5" dirty="0">
                <a:latin typeface="Calibri"/>
                <a:cs typeface="Calibri"/>
              </a:rPr>
              <a:t>work?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29349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H</a:t>
            </a:r>
            <a:r>
              <a:rPr spc="-305" dirty="0"/>
              <a:t>eu</a:t>
            </a:r>
            <a:r>
              <a:rPr spc="-300" dirty="0"/>
              <a:t>r</a:t>
            </a:r>
            <a:r>
              <a:rPr spc="-305" dirty="0"/>
              <a:t>is</a:t>
            </a:r>
            <a:r>
              <a:rPr spc="-315" dirty="0"/>
              <a:t>ti</a:t>
            </a:r>
            <a:r>
              <a:rPr dirty="0"/>
              <a:t>c</a:t>
            </a:r>
            <a:r>
              <a:rPr spc="-655" dirty="0"/>
              <a:t> </a:t>
            </a:r>
            <a:r>
              <a:rPr spc="-305" dirty="0"/>
              <a:t>Func</a:t>
            </a:r>
            <a:r>
              <a:rPr spc="-315" dirty="0"/>
              <a:t>t</a:t>
            </a:r>
            <a:r>
              <a:rPr spc="-305" dirty="0"/>
              <a:t>i</a:t>
            </a:r>
            <a:r>
              <a:rPr spc="-315" dirty="0"/>
              <a:t>o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613357"/>
            <a:ext cx="713994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400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cheapest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Example: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8-puzzle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09444" y="4238244"/>
          <a:ext cx="1230627" cy="1184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71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16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16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5444" y="4238244"/>
          <a:ext cx="1219833" cy="1219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908"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91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83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50594" y="5505399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6375" y="5429199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oal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9375" y="4278248"/>
            <a:ext cx="47326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number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of</a:t>
            </a:r>
            <a:r>
              <a:rPr sz="2800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misplaced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tiles</a:t>
            </a:r>
            <a:endParaRPr sz="2800">
              <a:latin typeface="Calibri"/>
              <a:cs typeface="Calibri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spc="-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29349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H</a:t>
            </a:r>
            <a:r>
              <a:rPr spc="-305" dirty="0"/>
              <a:t>eu</a:t>
            </a:r>
            <a:r>
              <a:rPr spc="-300" dirty="0"/>
              <a:t>r</a:t>
            </a:r>
            <a:r>
              <a:rPr spc="-305" dirty="0"/>
              <a:t>is</a:t>
            </a:r>
            <a:r>
              <a:rPr spc="-315" dirty="0"/>
              <a:t>ti</a:t>
            </a:r>
            <a:r>
              <a:rPr dirty="0"/>
              <a:t>c</a:t>
            </a:r>
            <a:r>
              <a:rPr spc="-655" dirty="0"/>
              <a:t> </a:t>
            </a:r>
            <a:r>
              <a:rPr spc="-305" dirty="0"/>
              <a:t>Func</a:t>
            </a:r>
            <a:r>
              <a:rPr spc="-315" dirty="0"/>
              <a:t>t</a:t>
            </a:r>
            <a:r>
              <a:rPr spc="-305" dirty="0"/>
              <a:t>i</a:t>
            </a:r>
            <a:r>
              <a:rPr spc="-315" dirty="0"/>
              <a:t>o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613357"/>
            <a:ext cx="713994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400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cheapest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Example: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8-puzzle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09444" y="4238244"/>
          <a:ext cx="1230627" cy="1184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71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16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16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5444" y="4238244"/>
          <a:ext cx="1219833" cy="1219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908"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91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9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83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07"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50594" y="5505399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6375" y="5429199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oal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9375" y="4278248"/>
            <a:ext cx="498348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2969" marR="5080" indent="-890269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800" spc="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sum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CC6600"/>
                </a:solidFill>
                <a:latin typeface="Calibri"/>
                <a:cs typeface="Calibri"/>
              </a:rPr>
              <a:t>distances</a:t>
            </a:r>
            <a:r>
              <a:rPr sz="2800" spc="4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every</a:t>
            </a:r>
            <a:r>
              <a:rPr sz="2800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tile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C6600"/>
                </a:solidFill>
                <a:latin typeface="Calibri"/>
                <a:cs typeface="Calibri"/>
              </a:rPr>
              <a:t>to</a:t>
            </a:r>
            <a:r>
              <a:rPr sz="2800" spc="-2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its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goal</a:t>
            </a:r>
            <a:r>
              <a:rPr sz="2800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position</a:t>
            </a:r>
            <a:endParaRPr sz="2800">
              <a:latin typeface="Calibri"/>
              <a:cs typeface="Calibri"/>
            </a:endParaRPr>
          </a:p>
          <a:p>
            <a:pPr marL="660400">
              <a:lnSpc>
                <a:spcPct val="100000"/>
              </a:lnSpc>
            </a:pP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2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3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0</a:t>
            </a:r>
            <a:r>
              <a:rPr sz="2800" spc="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1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3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0</a:t>
            </a:r>
            <a:r>
              <a:rPr sz="2800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3</a:t>
            </a:r>
            <a:r>
              <a:rPr sz="2800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+ 1</a:t>
            </a:r>
            <a:endParaRPr sz="2800">
              <a:latin typeface="Calibri"/>
              <a:cs typeface="Calibri"/>
            </a:endParaRPr>
          </a:p>
          <a:p>
            <a:pPr marL="660400">
              <a:lnSpc>
                <a:spcPct val="100000"/>
              </a:lnSpc>
            </a:pPr>
            <a:r>
              <a:rPr sz="2800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spc="-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C6600"/>
                </a:solidFill>
                <a:latin typeface="Calibri"/>
                <a:cs typeface="Calibri"/>
              </a:rPr>
              <a:t>13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28079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0" dirty="0"/>
              <a:t>R</a:t>
            </a:r>
            <a:r>
              <a:rPr spc="-305" dirty="0"/>
              <a:t>obo</a:t>
            </a:r>
            <a:r>
              <a:rPr dirty="0"/>
              <a:t>t</a:t>
            </a:r>
            <a:r>
              <a:rPr spc="-660" dirty="0"/>
              <a:t> </a:t>
            </a:r>
            <a:r>
              <a:rPr spc="-300" dirty="0"/>
              <a:t>N</a:t>
            </a:r>
            <a:r>
              <a:rPr spc="-305" dirty="0"/>
              <a:t>aviga</a:t>
            </a:r>
            <a:r>
              <a:rPr spc="-315" dirty="0"/>
              <a:t>tio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20111" y="2267711"/>
            <a:ext cx="1257300" cy="1866900"/>
            <a:chOff x="2420111" y="2267711"/>
            <a:chExt cx="1257300" cy="1866900"/>
          </a:xfrm>
        </p:grpSpPr>
        <p:sp>
          <p:nvSpPr>
            <p:cNvPr id="4" name="object 4"/>
            <p:cNvSpPr/>
            <p:nvPr/>
          </p:nvSpPr>
          <p:spPr>
            <a:xfrm>
              <a:off x="2439161" y="2286761"/>
              <a:ext cx="1219200" cy="1828800"/>
            </a:xfrm>
            <a:custGeom>
              <a:avLst/>
              <a:gdLst/>
              <a:ahLst/>
              <a:cxnLst/>
              <a:rect l="l" t="t" r="r" b="b"/>
              <a:pathLst>
                <a:path w="1219200" h="1828800">
                  <a:moveTo>
                    <a:pt x="228600" y="0"/>
                  </a:moveTo>
                  <a:lnTo>
                    <a:pt x="0" y="304800"/>
                  </a:lnTo>
                  <a:lnTo>
                    <a:pt x="609600" y="914400"/>
                  </a:lnTo>
                  <a:lnTo>
                    <a:pt x="304800" y="1219200"/>
                  </a:lnTo>
                  <a:lnTo>
                    <a:pt x="304800" y="1828800"/>
                  </a:lnTo>
                  <a:lnTo>
                    <a:pt x="1219200" y="1828800"/>
                  </a:lnTo>
                  <a:lnTo>
                    <a:pt x="1219200" y="3048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9161" y="2286761"/>
              <a:ext cx="1219200" cy="1828800"/>
            </a:xfrm>
            <a:custGeom>
              <a:avLst/>
              <a:gdLst/>
              <a:ahLst/>
              <a:cxnLst/>
              <a:rect l="l" t="t" r="r" b="b"/>
              <a:pathLst>
                <a:path w="1219200" h="1828800">
                  <a:moveTo>
                    <a:pt x="0" y="304800"/>
                  </a:moveTo>
                  <a:lnTo>
                    <a:pt x="609600" y="914400"/>
                  </a:lnTo>
                  <a:lnTo>
                    <a:pt x="304800" y="1219200"/>
                  </a:lnTo>
                  <a:lnTo>
                    <a:pt x="304800" y="1828800"/>
                  </a:lnTo>
                  <a:lnTo>
                    <a:pt x="1219200" y="1828800"/>
                  </a:lnTo>
                  <a:lnTo>
                    <a:pt x="1219200" y="304800"/>
                  </a:lnTo>
                  <a:lnTo>
                    <a:pt x="228600" y="0"/>
                  </a:lnTo>
                  <a:lnTo>
                    <a:pt x="0" y="3048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15228" y="2205227"/>
            <a:ext cx="1381125" cy="1990725"/>
            <a:chOff x="6015228" y="2205227"/>
            <a:chExt cx="1381125" cy="19907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4428" y="4034027"/>
              <a:ext cx="161544" cy="1615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5228" y="3729227"/>
              <a:ext cx="161544" cy="161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6762" y="2286761"/>
              <a:ext cx="1219200" cy="1828800"/>
            </a:xfrm>
            <a:custGeom>
              <a:avLst/>
              <a:gdLst/>
              <a:ahLst/>
              <a:cxnLst/>
              <a:rect l="l" t="t" r="r" b="b"/>
              <a:pathLst>
                <a:path w="1219200" h="1828800">
                  <a:moveTo>
                    <a:pt x="1158978" y="1764567"/>
                  </a:moveTo>
                  <a:lnTo>
                    <a:pt x="1134871" y="1780667"/>
                  </a:lnTo>
                  <a:lnTo>
                    <a:pt x="1219199" y="1828800"/>
                  </a:lnTo>
                  <a:lnTo>
                    <a:pt x="1212666" y="1776602"/>
                  </a:lnTo>
                  <a:lnTo>
                    <a:pt x="1167003" y="1776602"/>
                  </a:lnTo>
                  <a:lnTo>
                    <a:pt x="1158978" y="1764567"/>
                  </a:lnTo>
                  <a:close/>
                </a:path>
                <a:path w="1219200" h="1828800">
                  <a:moveTo>
                    <a:pt x="1183115" y="1748448"/>
                  </a:moveTo>
                  <a:lnTo>
                    <a:pt x="1158978" y="1764567"/>
                  </a:lnTo>
                  <a:lnTo>
                    <a:pt x="1167003" y="1776602"/>
                  </a:lnTo>
                  <a:lnTo>
                    <a:pt x="1191133" y="1760474"/>
                  </a:lnTo>
                  <a:lnTo>
                    <a:pt x="1183115" y="1748448"/>
                  </a:lnTo>
                  <a:close/>
                </a:path>
                <a:path w="1219200" h="1828800">
                  <a:moveTo>
                    <a:pt x="1207135" y="1732407"/>
                  </a:moveTo>
                  <a:lnTo>
                    <a:pt x="1183115" y="1748448"/>
                  </a:lnTo>
                  <a:lnTo>
                    <a:pt x="1191133" y="1760474"/>
                  </a:lnTo>
                  <a:lnTo>
                    <a:pt x="1167003" y="1776602"/>
                  </a:lnTo>
                  <a:lnTo>
                    <a:pt x="1212666" y="1776602"/>
                  </a:lnTo>
                  <a:lnTo>
                    <a:pt x="1207135" y="1732407"/>
                  </a:lnTo>
                  <a:close/>
                </a:path>
                <a:path w="1219200" h="1828800">
                  <a:moveTo>
                    <a:pt x="60221" y="64232"/>
                  </a:moveTo>
                  <a:lnTo>
                    <a:pt x="36084" y="80351"/>
                  </a:lnTo>
                  <a:lnTo>
                    <a:pt x="1158978" y="1764567"/>
                  </a:lnTo>
                  <a:lnTo>
                    <a:pt x="1183115" y="1748448"/>
                  </a:lnTo>
                  <a:lnTo>
                    <a:pt x="60221" y="64232"/>
                  </a:lnTo>
                  <a:close/>
                </a:path>
                <a:path w="1219200" h="1828800">
                  <a:moveTo>
                    <a:pt x="0" y="0"/>
                  </a:moveTo>
                  <a:lnTo>
                    <a:pt x="12064" y="96392"/>
                  </a:lnTo>
                  <a:lnTo>
                    <a:pt x="36084" y="80351"/>
                  </a:lnTo>
                  <a:lnTo>
                    <a:pt x="28066" y="68325"/>
                  </a:lnTo>
                  <a:lnTo>
                    <a:pt x="52197" y="52197"/>
                  </a:lnTo>
                  <a:lnTo>
                    <a:pt x="78242" y="52197"/>
                  </a:lnTo>
                  <a:lnTo>
                    <a:pt x="84327" y="48133"/>
                  </a:lnTo>
                  <a:lnTo>
                    <a:pt x="0" y="0"/>
                  </a:lnTo>
                  <a:close/>
                </a:path>
                <a:path w="1219200" h="1828800">
                  <a:moveTo>
                    <a:pt x="52197" y="52197"/>
                  </a:moveTo>
                  <a:lnTo>
                    <a:pt x="28066" y="68325"/>
                  </a:lnTo>
                  <a:lnTo>
                    <a:pt x="36084" y="80351"/>
                  </a:lnTo>
                  <a:lnTo>
                    <a:pt x="60221" y="64232"/>
                  </a:lnTo>
                  <a:lnTo>
                    <a:pt x="52197" y="52197"/>
                  </a:lnTo>
                  <a:close/>
                </a:path>
                <a:path w="1219200" h="1828800">
                  <a:moveTo>
                    <a:pt x="78242" y="52197"/>
                  </a:moveTo>
                  <a:lnTo>
                    <a:pt x="52197" y="52197"/>
                  </a:lnTo>
                  <a:lnTo>
                    <a:pt x="60221" y="64232"/>
                  </a:lnTo>
                  <a:lnTo>
                    <a:pt x="78242" y="52197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228" y="2205227"/>
              <a:ext cx="161544" cy="1615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77594" y="5283399"/>
            <a:ext cx="5882005" cy="133096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1197610" algn="r">
              <a:lnSpc>
                <a:spcPct val="100000"/>
              </a:lnSpc>
              <a:spcBef>
                <a:spcPts val="645"/>
              </a:spcBef>
            </a:pPr>
            <a:r>
              <a:rPr sz="1800" dirty="0">
                <a:solidFill>
                  <a:srgbClr val="3366FF"/>
                </a:solidFill>
                <a:latin typeface="Calibri"/>
                <a:cs typeface="Calibri"/>
              </a:rPr>
              <a:t>X</a:t>
            </a:r>
            <a:r>
              <a:rPr sz="1800" baseline="-25462" dirty="0">
                <a:solidFill>
                  <a:srgbClr val="3366FF"/>
                </a:solidFill>
                <a:latin typeface="Calibri"/>
                <a:cs typeface="Calibri"/>
              </a:rPr>
              <a:t>N</a:t>
            </a:r>
            <a:endParaRPr sz="1800" baseline="-25462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50"/>
              </a:spcBef>
            </a:pP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800" b="1" spc="23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b="1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C6600"/>
                </a:solidFill>
                <a:latin typeface="Calibri"/>
                <a:cs typeface="Calibri"/>
              </a:rPr>
              <a:t>Straight-line</a:t>
            </a:r>
            <a:r>
              <a:rPr sz="2800" b="1" spc="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C6600"/>
                </a:solidFill>
                <a:latin typeface="Calibri"/>
                <a:cs typeface="Calibri"/>
              </a:rPr>
              <a:t>distance</a:t>
            </a:r>
            <a:r>
              <a:rPr sz="2800" b="1" spc="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C6600"/>
                </a:solidFill>
                <a:latin typeface="Calibri"/>
                <a:cs typeface="Calibri"/>
              </a:rPr>
              <a:t>to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 the</a:t>
            </a:r>
            <a:r>
              <a:rPr sz="2800" b="1" spc="-10" dirty="0">
                <a:solidFill>
                  <a:srgbClr val="CC6600"/>
                </a:solidFill>
                <a:latin typeface="Calibri"/>
                <a:cs typeface="Calibri"/>
              </a:rPr>
              <a:t> goal</a:t>
            </a:r>
            <a:endParaRPr sz="2800">
              <a:latin typeface="Calibri"/>
              <a:cs typeface="Calibri"/>
            </a:endParaRPr>
          </a:p>
          <a:p>
            <a:pPr marR="694690" algn="ctr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800" b="1" spc="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[(X</a:t>
            </a:r>
            <a:r>
              <a:rPr sz="2775" b="1" spc="-7" baseline="-25525" dirty="0">
                <a:solidFill>
                  <a:srgbClr val="CC6600"/>
                </a:solidFill>
                <a:latin typeface="Calibri"/>
                <a:cs typeface="Calibri"/>
              </a:rPr>
              <a:t>g</a:t>
            </a:r>
            <a:r>
              <a:rPr sz="2775" b="1" spc="322" baseline="-2552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–</a:t>
            </a:r>
            <a:r>
              <a:rPr sz="2800" b="1" spc="5" dirty="0">
                <a:solidFill>
                  <a:srgbClr val="CC6600"/>
                </a:solidFill>
                <a:latin typeface="Calibri"/>
                <a:cs typeface="Calibri"/>
              </a:rPr>
              <a:t> X</a:t>
            </a:r>
            <a:r>
              <a:rPr sz="2775" b="1" spc="7" baseline="-25525" dirty="0">
                <a:solidFill>
                  <a:srgbClr val="CC6600"/>
                </a:solidFill>
                <a:latin typeface="Calibri"/>
                <a:cs typeface="Calibri"/>
              </a:rPr>
              <a:t>N</a:t>
            </a:r>
            <a:r>
              <a:rPr sz="2800" b="1" spc="5" dirty="0">
                <a:solidFill>
                  <a:srgbClr val="CC6600"/>
                </a:solidFill>
                <a:latin typeface="Calibri"/>
                <a:cs typeface="Calibri"/>
              </a:rPr>
              <a:t>)</a:t>
            </a:r>
            <a:r>
              <a:rPr sz="2775" b="1" spc="7" baseline="25525" dirty="0">
                <a:solidFill>
                  <a:srgbClr val="CC6600"/>
                </a:solidFill>
                <a:latin typeface="Calibri"/>
                <a:cs typeface="Calibri"/>
              </a:rPr>
              <a:t>2</a:t>
            </a:r>
            <a:r>
              <a:rPr sz="2775" b="1" spc="300" baseline="2552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800" b="1" spc="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65" dirty="0">
                <a:solidFill>
                  <a:srgbClr val="CC6600"/>
                </a:solidFill>
                <a:latin typeface="Calibri"/>
                <a:cs typeface="Calibri"/>
              </a:rPr>
              <a:t>(Y</a:t>
            </a:r>
            <a:r>
              <a:rPr sz="2775" b="1" spc="-97" baseline="-25525" dirty="0">
                <a:solidFill>
                  <a:srgbClr val="CC6600"/>
                </a:solidFill>
                <a:latin typeface="Calibri"/>
                <a:cs typeface="Calibri"/>
              </a:rPr>
              <a:t>g</a:t>
            </a:r>
            <a:r>
              <a:rPr sz="2775" b="1" spc="322" baseline="-2552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C6600"/>
                </a:solidFill>
                <a:latin typeface="Calibri"/>
                <a:cs typeface="Calibri"/>
              </a:rPr>
              <a:t>– </a:t>
            </a:r>
            <a:r>
              <a:rPr sz="2800" b="1" dirty="0">
                <a:solidFill>
                  <a:srgbClr val="CC6600"/>
                </a:solidFill>
                <a:latin typeface="Calibri"/>
                <a:cs typeface="Calibri"/>
              </a:rPr>
              <a:t>Y</a:t>
            </a:r>
            <a:r>
              <a:rPr sz="2775" b="1" baseline="-25525" dirty="0">
                <a:solidFill>
                  <a:srgbClr val="CC6600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CC6600"/>
                </a:solidFill>
                <a:latin typeface="Calibri"/>
                <a:cs typeface="Calibri"/>
              </a:rPr>
              <a:t>)</a:t>
            </a:r>
            <a:r>
              <a:rPr sz="2775" b="1" baseline="25525" dirty="0">
                <a:solidFill>
                  <a:srgbClr val="CC6600"/>
                </a:solidFill>
                <a:latin typeface="Calibri"/>
                <a:cs typeface="Calibri"/>
              </a:rPr>
              <a:t>2</a:t>
            </a:r>
            <a:r>
              <a:rPr sz="2800" b="1" dirty="0">
                <a:solidFill>
                  <a:srgbClr val="CC6600"/>
                </a:solidFill>
                <a:latin typeface="Calibri"/>
                <a:cs typeface="Calibri"/>
              </a:rPr>
              <a:t>]</a:t>
            </a:r>
            <a:r>
              <a:rPr sz="2775" b="1" baseline="25525" dirty="0">
                <a:solidFill>
                  <a:srgbClr val="CC6600"/>
                </a:solidFill>
                <a:latin typeface="Calibri"/>
                <a:cs typeface="Calibri"/>
              </a:rPr>
              <a:t>1/2</a:t>
            </a:r>
            <a:endParaRPr sz="2775" baseline="25525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05711" y="1658111"/>
          <a:ext cx="6095998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54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54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740">
                        <a:lnSpc>
                          <a:spcPts val="2305"/>
                        </a:lnSpc>
                      </a:pPr>
                      <a:r>
                        <a:rPr sz="2000" dirty="0">
                          <a:solidFill>
                            <a:srgbClr val="3366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9525">
                      <a:solidFill>
                        <a:srgbClr val="9353C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3366FF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66FF"/>
                      </a:solidFill>
                      <a:prstDash val="solid"/>
                    </a:lnL>
                    <a:lnR w="9525">
                      <a:solidFill>
                        <a:srgbClr val="9353C3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353C3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353C3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0444" y="2075815"/>
            <a:ext cx="286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66FF"/>
                </a:solidFill>
                <a:latin typeface="Calibri"/>
                <a:cs typeface="Calibri"/>
              </a:rPr>
              <a:t>Y</a:t>
            </a:r>
            <a:r>
              <a:rPr sz="1800" spc="-7" baseline="-25462" dirty="0">
                <a:solidFill>
                  <a:srgbClr val="3366FF"/>
                </a:solidFill>
                <a:latin typeface="Calibri"/>
                <a:cs typeface="Calibri"/>
              </a:rPr>
              <a:t>N</a:t>
            </a:r>
            <a:endParaRPr sz="1800" baseline="-2546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5135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5" dirty="0"/>
              <a:t>Example</a:t>
            </a:r>
            <a:r>
              <a:rPr dirty="0"/>
              <a:t>s</a:t>
            </a:r>
            <a:r>
              <a:rPr spc="-660" dirty="0"/>
              <a:t> </a:t>
            </a:r>
            <a:r>
              <a:rPr spc="-305" dirty="0"/>
              <a:t>o</a:t>
            </a:r>
            <a:r>
              <a:rPr dirty="0"/>
              <a:t>f</a:t>
            </a:r>
            <a:r>
              <a:rPr spc="-625" dirty="0"/>
              <a:t> </a:t>
            </a:r>
            <a:r>
              <a:rPr spc="-305" dirty="0"/>
              <a:t>Evalua</a:t>
            </a:r>
            <a:r>
              <a:rPr spc="-315" dirty="0"/>
              <a:t>tio</a:t>
            </a:r>
            <a:r>
              <a:rPr dirty="0"/>
              <a:t>n</a:t>
            </a:r>
            <a:r>
              <a:rPr spc="-655" dirty="0"/>
              <a:t> </a:t>
            </a:r>
            <a:r>
              <a:rPr spc="-300" dirty="0"/>
              <a:t>f</a:t>
            </a:r>
            <a:r>
              <a:rPr spc="-305" dirty="0"/>
              <a:t>unc</a:t>
            </a:r>
            <a:r>
              <a:rPr spc="-315" dirty="0"/>
              <a:t>tio</a:t>
            </a:r>
            <a:r>
              <a:rPr dirty="0"/>
              <a:t>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908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Let</a:t>
            </a:r>
            <a:r>
              <a:rPr sz="2800" spc="5" dirty="0"/>
              <a:t> </a:t>
            </a:r>
            <a:r>
              <a:rPr sz="2800" spc="-5" dirty="0">
                <a:solidFill>
                  <a:srgbClr val="CC6600"/>
                </a:solidFill>
              </a:rPr>
              <a:t>g(N)</a:t>
            </a:r>
            <a:r>
              <a:rPr sz="2800" dirty="0">
                <a:solidFill>
                  <a:srgbClr val="CC6600"/>
                </a:solidFill>
              </a:rPr>
              <a:t> </a:t>
            </a:r>
            <a:r>
              <a:rPr sz="2800" spc="-5" dirty="0"/>
              <a:t>be</a:t>
            </a:r>
            <a:r>
              <a:rPr sz="2800" spc="5" dirty="0"/>
              <a:t> </a:t>
            </a:r>
            <a:r>
              <a:rPr sz="2800" spc="-5" dirty="0"/>
              <a:t>the cost</a:t>
            </a:r>
            <a:r>
              <a:rPr sz="2800" spc="15" dirty="0"/>
              <a:t> </a:t>
            </a:r>
            <a:r>
              <a:rPr sz="2800" spc="-5" dirty="0"/>
              <a:t>of the</a:t>
            </a:r>
            <a:r>
              <a:rPr sz="2800" spc="5" dirty="0"/>
              <a:t> </a:t>
            </a:r>
            <a:r>
              <a:rPr sz="2800" spc="-10" dirty="0"/>
              <a:t>best</a:t>
            </a:r>
            <a:r>
              <a:rPr sz="2800" spc="15" dirty="0"/>
              <a:t> </a:t>
            </a:r>
            <a:r>
              <a:rPr sz="2800" spc="-5" dirty="0"/>
              <a:t>path</a:t>
            </a:r>
            <a:r>
              <a:rPr sz="2800" spc="10" dirty="0"/>
              <a:t> </a:t>
            </a:r>
            <a:r>
              <a:rPr sz="2800" spc="-10" dirty="0"/>
              <a:t>found</a:t>
            </a:r>
            <a:r>
              <a:rPr sz="2800" spc="30" dirty="0"/>
              <a:t> </a:t>
            </a:r>
            <a:r>
              <a:rPr sz="2800" spc="-5" dirty="0"/>
              <a:t>so </a:t>
            </a:r>
            <a:r>
              <a:rPr sz="2800" spc="-10" dirty="0"/>
              <a:t>far </a:t>
            </a:r>
            <a:r>
              <a:rPr sz="2800" spc="-620" dirty="0"/>
              <a:t> </a:t>
            </a:r>
            <a:r>
              <a:rPr sz="2800" spc="-10" dirty="0"/>
              <a:t>between</a:t>
            </a:r>
            <a:r>
              <a:rPr sz="2800" dirty="0"/>
              <a:t> </a:t>
            </a:r>
            <a:r>
              <a:rPr sz="2800" spc="-5" dirty="0"/>
              <a:t>the initial</a:t>
            </a:r>
            <a:r>
              <a:rPr sz="2800" spc="20" dirty="0"/>
              <a:t> </a:t>
            </a:r>
            <a:r>
              <a:rPr sz="2800" spc="-10" dirty="0"/>
              <a:t>node</a:t>
            </a:r>
            <a:r>
              <a:rPr sz="2800" spc="5" dirty="0"/>
              <a:t> </a:t>
            </a:r>
            <a:r>
              <a:rPr sz="2800" spc="-5" dirty="0"/>
              <a:t>and</a:t>
            </a:r>
            <a:r>
              <a:rPr sz="2800" spc="10" dirty="0"/>
              <a:t> </a:t>
            </a:r>
            <a:r>
              <a:rPr sz="2800" spc="-5" dirty="0"/>
              <a:t>N</a:t>
            </a:r>
            <a:endParaRPr sz="2800"/>
          </a:p>
          <a:p>
            <a:pPr marL="93345" marR="2552065">
              <a:lnSpc>
                <a:spcPct val="199300"/>
              </a:lnSpc>
              <a:spcBef>
                <a:spcPts val="50"/>
              </a:spcBef>
            </a:pPr>
            <a:r>
              <a:rPr sz="2800" spc="-10" dirty="0">
                <a:solidFill>
                  <a:srgbClr val="CC6600"/>
                </a:solidFill>
              </a:rPr>
              <a:t>f(N)</a:t>
            </a:r>
            <a:r>
              <a:rPr sz="2800" spc="5" dirty="0">
                <a:solidFill>
                  <a:srgbClr val="CC6600"/>
                </a:solidFill>
              </a:rPr>
              <a:t> </a:t>
            </a:r>
            <a:r>
              <a:rPr sz="2800" spc="-5" dirty="0">
                <a:solidFill>
                  <a:srgbClr val="CC6600"/>
                </a:solidFill>
              </a:rPr>
              <a:t>=</a:t>
            </a:r>
            <a:r>
              <a:rPr sz="2800" spc="5" dirty="0">
                <a:solidFill>
                  <a:srgbClr val="CC6600"/>
                </a:solidFill>
              </a:rPr>
              <a:t> </a:t>
            </a:r>
            <a:r>
              <a:rPr sz="2800" spc="-10" dirty="0">
                <a:solidFill>
                  <a:srgbClr val="CC6600"/>
                </a:solidFill>
              </a:rPr>
              <a:t>h(N)</a:t>
            </a:r>
            <a:r>
              <a:rPr sz="2800" spc="25" dirty="0">
                <a:solidFill>
                  <a:srgbClr val="CC6600"/>
                </a:solidFill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/>
              <a:t>greedy</a:t>
            </a:r>
            <a:r>
              <a:rPr sz="2800" dirty="0"/>
              <a:t> </a:t>
            </a:r>
            <a:r>
              <a:rPr sz="2800" spc="-10" dirty="0"/>
              <a:t>best-first </a:t>
            </a:r>
            <a:r>
              <a:rPr sz="2800" spc="-620" dirty="0"/>
              <a:t> </a:t>
            </a:r>
            <a:r>
              <a:rPr sz="2800" spc="-10" dirty="0">
                <a:solidFill>
                  <a:srgbClr val="CC6600"/>
                </a:solidFill>
              </a:rPr>
              <a:t>f(N)</a:t>
            </a:r>
            <a:r>
              <a:rPr sz="2800" spc="5" dirty="0">
                <a:solidFill>
                  <a:srgbClr val="CC6600"/>
                </a:solidFill>
              </a:rPr>
              <a:t> </a:t>
            </a:r>
            <a:r>
              <a:rPr sz="2800" spc="-5" dirty="0">
                <a:solidFill>
                  <a:srgbClr val="CC6600"/>
                </a:solidFill>
              </a:rPr>
              <a:t>=</a:t>
            </a:r>
            <a:r>
              <a:rPr sz="2800" spc="10" dirty="0">
                <a:solidFill>
                  <a:srgbClr val="CC6600"/>
                </a:solidFill>
              </a:rPr>
              <a:t> </a:t>
            </a:r>
            <a:r>
              <a:rPr sz="2800" spc="-5" dirty="0">
                <a:solidFill>
                  <a:srgbClr val="CC6600"/>
                </a:solidFill>
              </a:rPr>
              <a:t>g(N)</a:t>
            </a:r>
            <a:r>
              <a:rPr sz="2800" dirty="0">
                <a:solidFill>
                  <a:srgbClr val="CC6600"/>
                </a:solidFill>
              </a:rPr>
              <a:t> </a:t>
            </a:r>
            <a:r>
              <a:rPr sz="2800" spc="-5" dirty="0">
                <a:solidFill>
                  <a:srgbClr val="CC6600"/>
                </a:solidFill>
              </a:rPr>
              <a:t>+</a:t>
            </a:r>
            <a:r>
              <a:rPr sz="2800" spc="10" dirty="0">
                <a:solidFill>
                  <a:srgbClr val="CC6600"/>
                </a:solidFill>
              </a:rPr>
              <a:t> </a:t>
            </a:r>
            <a:r>
              <a:rPr sz="2800" spc="-10" dirty="0">
                <a:solidFill>
                  <a:srgbClr val="CC6600"/>
                </a:solidFill>
              </a:rPr>
              <a:t>h(N)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1384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70" dirty="0"/>
              <a:t>8-Puzzle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027" y="3653028"/>
            <a:ext cx="466344" cy="466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6794" y="405574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86227" y="2129027"/>
            <a:ext cx="5343525" cy="2600325"/>
            <a:chOff x="2586227" y="2129027"/>
            <a:chExt cx="5343525" cy="26003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6227" y="2129027"/>
              <a:ext cx="466344" cy="4663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4262627"/>
              <a:ext cx="466344" cy="4663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46375" y="2531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6227" y="5329428"/>
            <a:ext cx="466344" cy="4663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46375" y="573247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6227" y="4110228"/>
            <a:ext cx="466344" cy="4663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46375" y="451294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22957" y="1748027"/>
            <a:ext cx="3668395" cy="3815079"/>
            <a:chOff x="1822957" y="1748027"/>
            <a:chExt cx="3668395" cy="3815079"/>
          </a:xfrm>
        </p:grpSpPr>
        <p:sp>
          <p:nvSpPr>
            <p:cNvPr id="14" name="object 14"/>
            <p:cNvSpPr/>
            <p:nvPr/>
          </p:nvSpPr>
          <p:spPr>
            <a:xfrm>
              <a:off x="1822958" y="2362199"/>
              <a:ext cx="771525" cy="3200400"/>
            </a:xfrm>
            <a:custGeom>
              <a:avLst/>
              <a:gdLst/>
              <a:ahLst/>
              <a:cxnLst/>
              <a:rect l="l" t="t" r="r" b="b"/>
              <a:pathLst>
                <a:path w="771525" h="3200400">
                  <a:moveTo>
                    <a:pt x="771017" y="3115310"/>
                  </a:moveTo>
                  <a:lnTo>
                    <a:pt x="742149" y="3128429"/>
                  </a:lnTo>
                  <a:lnTo>
                    <a:pt x="20180" y="1540052"/>
                  </a:lnTo>
                  <a:lnTo>
                    <a:pt x="699236" y="1947456"/>
                  </a:lnTo>
                  <a:lnTo>
                    <a:pt x="682879" y="1974723"/>
                  </a:lnTo>
                  <a:lnTo>
                    <a:pt x="767842" y="1981200"/>
                  </a:lnTo>
                  <a:lnTo>
                    <a:pt x="750544" y="1954022"/>
                  </a:lnTo>
                  <a:lnTo>
                    <a:pt x="722122" y="1909318"/>
                  </a:lnTo>
                  <a:lnTo>
                    <a:pt x="705764" y="1936572"/>
                  </a:lnTo>
                  <a:lnTo>
                    <a:pt x="14173" y="1521561"/>
                  </a:lnTo>
                  <a:lnTo>
                    <a:pt x="739444" y="71005"/>
                  </a:lnTo>
                  <a:lnTo>
                    <a:pt x="767842" y="85217"/>
                  </a:lnTo>
                  <a:lnTo>
                    <a:pt x="767842" y="53975"/>
                  </a:lnTo>
                  <a:lnTo>
                    <a:pt x="767842" y="0"/>
                  </a:lnTo>
                  <a:lnTo>
                    <a:pt x="699643" y="51054"/>
                  </a:lnTo>
                  <a:lnTo>
                    <a:pt x="728129" y="65328"/>
                  </a:lnTo>
                  <a:lnTo>
                    <a:pt x="127" y="1521206"/>
                  </a:lnTo>
                  <a:lnTo>
                    <a:pt x="5842" y="1524000"/>
                  </a:lnTo>
                  <a:lnTo>
                    <a:pt x="0" y="1526667"/>
                  </a:lnTo>
                  <a:lnTo>
                    <a:pt x="730554" y="3133687"/>
                  </a:lnTo>
                  <a:lnTo>
                    <a:pt x="701675" y="3146806"/>
                  </a:lnTo>
                  <a:lnTo>
                    <a:pt x="767842" y="3200400"/>
                  </a:lnTo>
                  <a:lnTo>
                    <a:pt x="769886" y="3145282"/>
                  </a:lnTo>
                  <a:lnTo>
                    <a:pt x="771017" y="3115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4627" y="1748027"/>
              <a:ext cx="466344" cy="4663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185028" y="2150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24628" y="2814827"/>
            <a:ext cx="466344" cy="4663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85028" y="3216986"/>
            <a:ext cx="154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63009" y="1748027"/>
            <a:ext cx="2447290" cy="1300480"/>
            <a:chOff x="4263009" y="1748027"/>
            <a:chExt cx="2447290" cy="1300480"/>
          </a:xfrm>
        </p:grpSpPr>
        <p:sp>
          <p:nvSpPr>
            <p:cNvPr id="20" name="object 20"/>
            <p:cNvSpPr/>
            <p:nvPr/>
          </p:nvSpPr>
          <p:spPr>
            <a:xfrm>
              <a:off x="4263009" y="1981199"/>
              <a:ext cx="766445" cy="1066800"/>
            </a:xfrm>
            <a:custGeom>
              <a:avLst/>
              <a:gdLst/>
              <a:ahLst/>
              <a:cxnLst/>
              <a:rect l="l" t="t" r="r" b="b"/>
              <a:pathLst>
                <a:path w="766445" h="1066800">
                  <a:moveTo>
                    <a:pt x="766191" y="0"/>
                  </a:moveTo>
                  <a:lnTo>
                    <a:pt x="680974" y="0"/>
                  </a:lnTo>
                  <a:lnTo>
                    <a:pt x="695147" y="28409"/>
                  </a:lnTo>
                  <a:lnTo>
                    <a:pt x="1397" y="375285"/>
                  </a:lnTo>
                  <a:lnTo>
                    <a:pt x="4191" y="381000"/>
                  </a:lnTo>
                  <a:lnTo>
                    <a:pt x="0" y="385699"/>
                  </a:lnTo>
                  <a:lnTo>
                    <a:pt x="705307" y="1020584"/>
                  </a:lnTo>
                  <a:lnTo>
                    <a:pt x="684022" y="1044194"/>
                  </a:lnTo>
                  <a:lnTo>
                    <a:pt x="766191" y="1066800"/>
                  </a:lnTo>
                  <a:lnTo>
                    <a:pt x="751370" y="1029081"/>
                  </a:lnTo>
                  <a:lnTo>
                    <a:pt x="735076" y="987552"/>
                  </a:lnTo>
                  <a:lnTo>
                    <a:pt x="713854" y="1011097"/>
                  </a:lnTo>
                  <a:lnTo>
                    <a:pt x="15316" y="382549"/>
                  </a:lnTo>
                  <a:lnTo>
                    <a:pt x="700798" y="39751"/>
                  </a:lnTo>
                  <a:lnTo>
                    <a:pt x="715010" y="68199"/>
                  </a:lnTo>
                  <a:lnTo>
                    <a:pt x="749122" y="22733"/>
                  </a:lnTo>
                  <a:lnTo>
                    <a:pt x="766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3828" y="1748027"/>
              <a:ext cx="466344" cy="4663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04609" y="2150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86400" y="1748027"/>
            <a:ext cx="2443480" cy="466725"/>
            <a:chOff x="5486400" y="1748027"/>
            <a:chExt cx="2443480" cy="466725"/>
          </a:xfrm>
        </p:grpSpPr>
        <p:sp>
          <p:nvSpPr>
            <p:cNvPr id="24" name="object 24"/>
            <p:cNvSpPr/>
            <p:nvPr/>
          </p:nvSpPr>
          <p:spPr>
            <a:xfrm>
              <a:off x="5486400" y="1943099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3027" y="1748027"/>
              <a:ext cx="466344" cy="46634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623809" y="2150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24437" y="1943100"/>
            <a:ext cx="2443480" cy="3167380"/>
            <a:chOff x="5024437" y="1943100"/>
            <a:chExt cx="2443480" cy="3167380"/>
          </a:xfrm>
        </p:grpSpPr>
        <p:sp>
          <p:nvSpPr>
            <p:cNvPr id="28" name="object 28"/>
            <p:cNvSpPr/>
            <p:nvPr/>
          </p:nvSpPr>
          <p:spPr>
            <a:xfrm>
              <a:off x="6705600" y="1943100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292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292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816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816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2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92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40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40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292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292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152400" y="457200"/>
                  </a:lnTo>
                  <a:lnTo>
                    <a:pt x="152400" y="304800"/>
                  </a:lnTo>
                  <a:lnTo>
                    <a:pt x="0" y="304800"/>
                  </a:lnTo>
                  <a:lnTo>
                    <a:pt x="0" y="457200"/>
                  </a:lnTo>
                  <a:close/>
                </a:path>
                <a:path w="457200" h="457200">
                  <a:moveTo>
                    <a:pt x="30480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304800" y="0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340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340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816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816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97855" y="5044516"/>
            <a:ext cx="154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24628" y="3729228"/>
            <a:ext cx="466344" cy="466344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197855" y="41304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263516" y="3729228"/>
            <a:ext cx="2446655" cy="1381125"/>
            <a:chOff x="4263516" y="3729228"/>
            <a:chExt cx="2446655" cy="1381125"/>
          </a:xfrm>
        </p:grpSpPr>
        <p:sp>
          <p:nvSpPr>
            <p:cNvPr id="47" name="object 47"/>
            <p:cNvSpPr/>
            <p:nvPr/>
          </p:nvSpPr>
          <p:spPr>
            <a:xfrm>
              <a:off x="51815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35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815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63517" y="3962400"/>
              <a:ext cx="765810" cy="914400"/>
            </a:xfrm>
            <a:custGeom>
              <a:avLst/>
              <a:gdLst/>
              <a:ahLst/>
              <a:cxnLst/>
              <a:rect l="l" t="t" r="r" b="b"/>
              <a:pathLst>
                <a:path w="765810" h="914400">
                  <a:moveTo>
                    <a:pt x="765683" y="0"/>
                  </a:moveTo>
                  <a:lnTo>
                    <a:pt x="680466" y="0"/>
                  </a:lnTo>
                  <a:lnTo>
                    <a:pt x="694639" y="28409"/>
                  </a:lnTo>
                  <a:lnTo>
                    <a:pt x="889" y="375285"/>
                  </a:lnTo>
                  <a:lnTo>
                    <a:pt x="3683" y="381000"/>
                  </a:lnTo>
                  <a:lnTo>
                    <a:pt x="0" y="386207"/>
                  </a:lnTo>
                  <a:lnTo>
                    <a:pt x="699604" y="875855"/>
                  </a:lnTo>
                  <a:lnTo>
                    <a:pt x="681355" y="901954"/>
                  </a:lnTo>
                  <a:lnTo>
                    <a:pt x="765683" y="914400"/>
                  </a:lnTo>
                  <a:lnTo>
                    <a:pt x="748728" y="883158"/>
                  </a:lnTo>
                  <a:lnTo>
                    <a:pt x="725043" y="839470"/>
                  </a:lnTo>
                  <a:lnTo>
                    <a:pt x="706869" y="865454"/>
                  </a:lnTo>
                  <a:lnTo>
                    <a:pt x="16090" y="381914"/>
                  </a:lnTo>
                  <a:lnTo>
                    <a:pt x="700290" y="39751"/>
                  </a:lnTo>
                  <a:lnTo>
                    <a:pt x="714502" y="68199"/>
                  </a:lnTo>
                  <a:lnTo>
                    <a:pt x="748614" y="22733"/>
                  </a:lnTo>
                  <a:lnTo>
                    <a:pt x="765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3827" y="3729228"/>
              <a:ext cx="466344" cy="46634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6417055" y="41304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86400" y="3195827"/>
            <a:ext cx="2443480" cy="805180"/>
            <a:chOff x="5486400" y="3195827"/>
            <a:chExt cx="2443480" cy="805180"/>
          </a:xfrm>
        </p:grpSpPr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3027" y="3195827"/>
              <a:ext cx="466344" cy="4663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86400" y="3924300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636509" y="3596462"/>
            <a:ext cx="154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636509" y="46638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05428" y="2129027"/>
            <a:ext cx="3662679" cy="2367280"/>
            <a:chOff x="3805428" y="2129027"/>
            <a:chExt cx="3662679" cy="2367280"/>
          </a:xfrm>
        </p:grpSpPr>
        <p:sp>
          <p:nvSpPr>
            <p:cNvPr id="58" name="object 58"/>
            <p:cNvSpPr/>
            <p:nvPr/>
          </p:nvSpPr>
          <p:spPr>
            <a:xfrm>
              <a:off x="6701917" y="3428999"/>
              <a:ext cx="765810" cy="1066800"/>
            </a:xfrm>
            <a:custGeom>
              <a:avLst/>
              <a:gdLst/>
              <a:ahLst/>
              <a:cxnLst/>
              <a:rect l="l" t="t" r="r" b="b"/>
              <a:pathLst>
                <a:path w="765809" h="1066800">
                  <a:moveTo>
                    <a:pt x="765683" y="0"/>
                  </a:moveTo>
                  <a:lnTo>
                    <a:pt x="681355" y="12446"/>
                  </a:lnTo>
                  <a:lnTo>
                    <a:pt x="699604" y="38557"/>
                  </a:lnTo>
                  <a:lnTo>
                    <a:pt x="0" y="528193"/>
                  </a:lnTo>
                  <a:lnTo>
                    <a:pt x="3683" y="533400"/>
                  </a:lnTo>
                  <a:lnTo>
                    <a:pt x="0" y="538607"/>
                  </a:lnTo>
                  <a:lnTo>
                    <a:pt x="699604" y="1028255"/>
                  </a:lnTo>
                  <a:lnTo>
                    <a:pt x="681355" y="1054354"/>
                  </a:lnTo>
                  <a:lnTo>
                    <a:pt x="765683" y="1066800"/>
                  </a:lnTo>
                  <a:lnTo>
                    <a:pt x="748728" y="1035558"/>
                  </a:lnTo>
                  <a:lnTo>
                    <a:pt x="725043" y="991870"/>
                  </a:lnTo>
                  <a:lnTo>
                    <a:pt x="706869" y="1017854"/>
                  </a:lnTo>
                  <a:lnTo>
                    <a:pt x="14795" y="533412"/>
                  </a:lnTo>
                  <a:lnTo>
                    <a:pt x="706869" y="48958"/>
                  </a:lnTo>
                  <a:lnTo>
                    <a:pt x="725043" y="74930"/>
                  </a:lnTo>
                  <a:lnTo>
                    <a:pt x="748728" y="31242"/>
                  </a:lnTo>
                  <a:lnTo>
                    <a:pt x="765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5428" y="2129027"/>
              <a:ext cx="466344" cy="466344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965575" y="2531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05428" y="5329428"/>
            <a:ext cx="466344" cy="466344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3965575" y="5745276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05428" y="4110228"/>
            <a:ext cx="466344" cy="466344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3978402" y="45114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042031" y="2362199"/>
            <a:ext cx="776605" cy="3200400"/>
          </a:xfrm>
          <a:custGeom>
            <a:avLst/>
            <a:gdLst/>
            <a:ahLst/>
            <a:cxnLst/>
            <a:rect l="l" t="t" r="r" b="b"/>
            <a:pathLst>
              <a:path w="776604" h="3200400">
                <a:moveTo>
                  <a:pt x="776224" y="84836"/>
                </a:moveTo>
                <a:lnTo>
                  <a:pt x="773506" y="57023"/>
                </a:lnTo>
                <a:lnTo>
                  <a:pt x="767969" y="0"/>
                </a:lnTo>
                <a:lnTo>
                  <a:pt x="705104" y="57404"/>
                </a:lnTo>
                <a:lnTo>
                  <a:pt x="734720" y="68834"/>
                </a:lnTo>
                <a:lnTo>
                  <a:pt x="0" y="1978914"/>
                </a:lnTo>
                <a:lnTo>
                  <a:pt x="5905" y="1981187"/>
                </a:lnTo>
                <a:lnTo>
                  <a:pt x="635" y="1984502"/>
                </a:lnTo>
                <a:lnTo>
                  <a:pt x="722185" y="3139135"/>
                </a:lnTo>
                <a:lnTo>
                  <a:pt x="695325" y="3155950"/>
                </a:lnTo>
                <a:lnTo>
                  <a:pt x="767969" y="3200400"/>
                </a:lnTo>
                <a:lnTo>
                  <a:pt x="763130" y="3149981"/>
                </a:lnTo>
                <a:lnTo>
                  <a:pt x="759841" y="3115564"/>
                </a:lnTo>
                <a:lnTo>
                  <a:pt x="732942" y="3132404"/>
                </a:lnTo>
                <a:lnTo>
                  <a:pt x="17411" y="1987550"/>
                </a:lnTo>
                <a:lnTo>
                  <a:pt x="691769" y="1987550"/>
                </a:lnTo>
                <a:lnTo>
                  <a:pt x="691769" y="2019300"/>
                </a:lnTo>
                <a:lnTo>
                  <a:pt x="755269" y="1987550"/>
                </a:lnTo>
                <a:lnTo>
                  <a:pt x="767969" y="1981200"/>
                </a:lnTo>
                <a:lnTo>
                  <a:pt x="755269" y="1974850"/>
                </a:lnTo>
                <a:lnTo>
                  <a:pt x="691769" y="1943100"/>
                </a:lnTo>
                <a:lnTo>
                  <a:pt x="691769" y="1974850"/>
                </a:lnTo>
                <a:lnTo>
                  <a:pt x="15252" y="1974850"/>
                </a:lnTo>
                <a:lnTo>
                  <a:pt x="746531" y="73393"/>
                </a:lnTo>
                <a:lnTo>
                  <a:pt x="776224" y="84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127375" y="930909"/>
            <a:ext cx="4105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f(N)</a:t>
            </a:r>
            <a:r>
              <a:rPr sz="2000" b="1" spc="-2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000" b="1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000" b="1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000" b="1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number</a:t>
            </a:r>
            <a:r>
              <a:rPr sz="2000" b="1" spc="-2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of</a:t>
            </a: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 misplaced</a:t>
            </a:r>
            <a:r>
              <a:rPr sz="2000" b="1" spc="-2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tiles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1384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70" dirty="0"/>
              <a:t>8-Puzzle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027" y="3653028"/>
            <a:ext cx="466344" cy="466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6794" y="4055745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86227" y="2129027"/>
            <a:ext cx="5343525" cy="2600325"/>
            <a:chOff x="2586227" y="2129027"/>
            <a:chExt cx="5343525" cy="26003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6227" y="2129027"/>
              <a:ext cx="466344" cy="4663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4262627"/>
              <a:ext cx="466344" cy="4663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46375" y="2531491"/>
            <a:ext cx="410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6227" y="5329428"/>
            <a:ext cx="466344" cy="4663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46375" y="5732475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6227" y="4110228"/>
            <a:ext cx="466344" cy="4663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46375" y="4512945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22957" y="1748027"/>
            <a:ext cx="3668395" cy="3815079"/>
            <a:chOff x="1822957" y="1748027"/>
            <a:chExt cx="3668395" cy="3815079"/>
          </a:xfrm>
        </p:grpSpPr>
        <p:sp>
          <p:nvSpPr>
            <p:cNvPr id="14" name="object 14"/>
            <p:cNvSpPr/>
            <p:nvPr/>
          </p:nvSpPr>
          <p:spPr>
            <a:xfrm>
              <a:off x="1822958" y="2362199"/>
              <a:ext cx="771525" cy="3200400"/>
            </a:xfrm>
            <a:custGeom>
              <a:avLst/>
              <a:gdLst/>
              <a:ahLst/>
              <a:cxnLst/>
              <a:rect l="l" t="t" r="r" b="b"/>
              <a:pathLst>
                <a:path w="771525" h="3200400">
                  <a:moveTo>
                    <a:pt x="771017" y="3115310"/>
                  </a:moveTo>
                  <a:lnTo>
                    <a:pt x="742149" y="3128429"/>
                  </a:lnTo>
                  <a:lnTo>
                    <a:pt x="20180" y="1540052"/>
                  </a:lnTo>
                  <a:lnTo>
                    <a:pt x="699236" y="1947456"/>
                  </a:lnTo>
                  <a:lnTo>
                    <a:pt x="682879" y="1974723"/>
                  </a:lnTo>
                  <a:lnTo>
                    <a:pt x="767842" y="1981200"/>
                  </a:lnTo>
                  <a:lnTo>
                    <a:pt x="750544" y="1954022"/>
                  </a:lnTo>
                  <a:lnTo>
                    <a:pt x="722122" y="1909318"/>
                  </a:lnTo>
                  <a:lnTo>
                    <a:pt x="705764" y="1936572"/>
                  </a:lnTo>
                  <a:lnTo>
                    <a:pt x="14173" y="1521561"/>
                  </a:lnTo>
                  <a:lnTo>
                    <a:pt x="739444" y="71005"/>
                  </a:lnTo>
                  <a:lnTo>
                    <a:pt x="767842" y="85217"/>
                  </a:lnTo>
                  <a:lnTo>
                    <a:pt x="767842" y="53975"/>
                  </a:lnTo>
                  <a:lnTo>
                    <a:pt x="767842" y="0"/>
                  </a:lnTo>
                  <a:lnTo>
                    <a:pt x="699643" y="51054"/>
                  </a:lnTo>
                  <a:lnTo>
                    <a:pt x="728129" y="65328"/>
                  </a:lnTo>
                  <a:lnTo>
                    <a:pt x="127" y="1521206"/>
                  </a:lnTo>
                  <a:lnTo>
                    <a:pt x="5842" y="1524000"/>
                  </a:lnTo>
                  <a:lnTo>
                    <a:pt x="0" y="1526667"/>
                  </a:lnTo>
                  <a:lnTo>
                    <a:pt x="730554" y="3133687"/>
                  </a:lnTo>
                  <a:lnTo>
                    <a:pt x="701675" y="3146806"/>
                  </a:lnTo>
                  <a:lnTo>
                    <a:pt x="767842" y="3200400"/>
                  </a:lnTo>
                  <a:lnTo>
                    <a:pt x="769886" y="3145282"/>
                  </a:lnTo>
                  <a:lnTo>
                    <a:pt x="771017" y="3115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4627" y="1748027"/>
              <a:ext cx="466344" cy="4663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185028" y="2150491"/>
            <a:ext cx="410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24628" y="2814827"/>
            <a:ext cx="466344" cy="4663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85028" y="3216986"/>
            <a:ext cx="410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63009" y="1748027"/>
            <a:ext cx="3666490" cy="3362325"/>
            <a:chOff x="4263009" y="1748027"/>
            <a:chExt cx="3666490" cy="3362325"/>
          </a:xfrm>
        </p:grpSpPr>
        <p:sp>
          <p:nvSpPr>
            <p:cNvPr id="20" name="object 20"/>
            <p:cNvSpPr/>
            <p:nvPr/>
          </p:nvSpPr>
          <p:spPr>
            <a:xfrm>
              <a:off x="4263009" y="1981199"/>
              <a:ext cx="766445" cy="1066800"/>
            </a:xfrm>
            <a:custGeom>
              <a:avLst/>
              <a:gdLst/>
              <a:ahLst/>
              <a:cxnLst/>
              <a:rect l="l" t="t" r="r" b="b"/>
              <a:pathLst>
                <a:path w="766445" h="1066800">
                  <a:moveTo>
                    <a:pt x="766191" y="0"/>
                  </a:moveTo>
                  <a:lnTo>
                    <a:pt x="680974" y="0"/>
                  </a:lnTo>
                  <a:lnTo>
                    <a:pt x="695147" y="28409"/>
                  </a:lnTo>
                  <a:lnTo>
                    <a:pt x="1397" y="375285"/>
                  </a:lnTo>
                  <a:lnTo>
                    <a:pt x="4191" y="381000"/>
                  </a:lnTo>
                  <a:lnTo>
                    <a:pt x="0" y="385699"/>
                  </a:lnTo>
                  <a:lnTo>
                    <a:pt x="705307" y="1020584"/>
                  </a:lnTo>
                  <a:lnTo>
                    <a:pt x="684022" y="1044194"/>
                  </a:lnTo>
                  <a:lnTo>
                    <a:pt x="766191" y="1066800"/>
                  </a:lnTo>
                  <a:lnTo>
                    <a:pt x="751370" y="1029081"/>
                  </a:lnTo>
                  <a:lnTo>
                    <a:pt x="735076" y="987552"/>
                  </a:lnTo>
                  <a:lnTo>
                    <a:pt x="713854" y="1011097"/>
                  </a:lnTo>
                  <a:lnTo>
                    <a:pt x="15316" y="382549"/>
                  </a:lnTo>
                  <a:lnTo>
                    <a:pt x="700798" y="39751"/>
                  </a:lnTo>
                  <a:lnTo>
                    <a:pt x="715010" y="68199"/>
                  </a:lnTo>
                  <a:lnTo>
                    <a:pt x="749122" y="22733"/>
                  </a:lnTo>
                  <a:lnTo>
                    <a:pt x="766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3828" y="1748027"/>
              <a:ext cx="466344" cy="4663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86400" y="1943099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3028" y="1748027"/>
              <a:ext cx="466344" cy="4663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705600" y="1943099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292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292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816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816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292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292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40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40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2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92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152400" y="457200"/>
                  </a:lnTo>
                  <a:lnTo>
                    <a:pt x="152400" y="304800"/>
                  </a:lnTo>
                  <a:lnTo>
                    <a:pt x="0" y="304800"/>
                  </a:lnTo>
                  <a:lnTo>
                    <a:pt x="0" y="457200"/>
                  </a:lnTo>
                  <a:close/>
                </a:path>
                <a:path w="457200" h="457200">
                  <a:moveTo>
                    <a:pt x="30480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304800" y="0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40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340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816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816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197855" y="5044516"/>
            <a:ext cx="410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24628" y="3729228"/>
            <a:ext cx="466344" cy="46634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5197855" y="4130421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263516" y="3729228"/>
            <a:ext cx="2446655" cy="1381125"/>
            <a:chOff x="4263516" y="3729228"/>
            <a:chExt cx="2446655" cy="1381125"/>
          </a:xfrm>
        </p:grpSpPr>
        <p:sp>
          <p:nvSpPr>
            <p:cNvPr id="43" name="object 43"/>
            <p:cNvSpPr/>
            <p:nvPr/>
          </p:nvSpPr>
          <p:spPr>
            <a:xfrm>
              <a:off x="51815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35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815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263517" y="3962400"/>
              <a:ext cx="765810" cy="914400"/>
            </a:xfrm>
            <a:custGeom>
              <a:avLst/>
              <a:gdLst/>
              <a:ahLst/>
              <a:cxnLst/>
              <a:rect l="l" t="t" r="r" b="b"/>
              <a:pathLst>
                <a:path w="765810" h="914400">
                  <a:moveTo>
                    <a:pt x="765683" y="0"/>
                  </a:moveTo>
                  <a:lnTo>
                    <a:pt x="680466" y="0"/>
                  </a:lnTo>
                  <a:lnTo>
                    <a:pt x="694639" y="28409"/>
                  </a:lnTo>
                  <a:lnTo>
                    <a:pt x="889" y="375285"/>
                  </a:lnTo>
                  <a:lnTo>
                    <a:pt x="3683" y="381000"/>
                  </a:lnTo>
                  <a:lnTo>
                    <a:pt x="0" y="386207"/>
                  </a:lnTo>
                  <a:lnTo>
                    <a:pt x="699604" y="875855"/>
                  </a:lnTo>
                  <a:lnTo>
                    <a:pt x="681355" y="901954"/>
                  </a:lnTo>
                  <a:lnTo>
                    <a:pt x="765683" y="914400"/>
                  </a:lnTo>
                  <a:lnTo>
                    <a:pt x="748728" y="883158"/>
                  </a:lnTo>
                  <a:lnTo>
                    <a:pt x="725043" y="839470"/>
                  </a:lnTo>
                  <a:lnTo>
                    <a:pt x="706869" y="865454"/>
                  </a:lnTo>
                  <a:lnTo>
                    <a:pt x="16090" y="381914"/>
                  </a:lnTo>
                  <a:lnTo>
                    <a:pt x="700290" y="39751"/>
                  </a:lnTo>
                  <a:lnTo>
                    <a:pt x="714502" y="68199"/>
                  </a:lnTo>
                  <a:lnTo>
                    <a:pt x="748614" y="22733"/>
                  </a:lnTo>
                  <a:lnTo>
                    <a:pt x="765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3827" y="3729228"/>
              <a:ext cx="466344" cy="46634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417055" y="4130421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86400" y="3195827"/>
            <a:ext cx="2443480" cy="805180"/>
            <a:chOff x="5486400" y="3195827"/>
            <a:chExt cx="2443480" cy="805180"/>
          </a:xfrm>
        </p:grpSpPr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3027" y="3195827"/>
              <a:ext cx="466344" cy="46634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486400" y="3924300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636509" y="3596462"/>
            <a:ext cx="410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36509" y="4663821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805428" y="2129027"/>
            <a:ext cx="3662679" cy="2367280"/>
            <a:chOff x="3805428" y="2129027"/>
            <a:chExt cx="3662679" cy="2367280"/>
          </a:xfrm>
        </p:grpSpPr>
        <p:sp>
          <p:nvSpPr>
            <p:cNvPr id="54" name="object 54"/>
            <p:cNvSpPr/>
            <p:nvPr/>
          </p:nvSpPr>
          <p:spPr>
            <a:xfrm>
              <a:off x="6701917" y="3428999"/>
              <a:ext cx="765810" cy="1066800"/>
            </a:xfrm>
            <a:custGeom>
              <a:avLst/>
              <a:gdLst/>
              <a:ahLst/>
              <a:cxnLst/>
              <a:rect l="l" t="t" r="r" b="b"/>
              <a:pathLst>
                <a:path w="765809" h="1066800">
                  <a:moveTo>
                    <a:pt x="765683" y="0"/>
                  </a:moveTo>
                  <a:lnTo>
                    <a:pt x="681355" y="12446"/>
                  </a:lnTo>
                  <a:lnTo>
                    <a:pt x="699604" y="38557"/>
                  </a:lnTo>
                  <a:lnTo>
                    <a:pt x="0" y="528193"/>
                  </a:lnTo>
                  <a:lnTo>
                    <a:pt x="3683" y="533400"/>
                  </a:lnTo>
                  <a:lnTo>
                    <a:pt x="0" y="538607"/>
                  </a:lnTo>
                  <a:lnTo>
                    <a:pt x="699604" y="1028255"/>
                  </a:lnTo>
                  <a:lnTo>
                    <a:pt x="681355" y="1054354"/>
                  </a:lnTo>
                  <a:lnTo>
                    <a:pt x="765683" y="1066800"/>
                  </a:lnTo>
                  <a:lnTo>
                    <a:pt x="748728" y="1035558"/>
                  </a:lnTo>
                  <a:lnTo>
                    <a:pt x="725043" y="991870"/>
                  </a:lnTo>
                  <a:lnTo>
                    <a:pt x="706869" y="1017854"/>
                  </a:lnTo>
                  <a:lnTo>
                    <a:pt x="14795" y="533412"/>
                  </a:lnTo>
                  <a:lnTo>
                    <a:pt x="706869" y="48958"/>
                  </a:lnTo>
                  <a:lnTo>
                    <a:pt x="725043" y="74930"/>
                  </a:lnTo>
                  <a:lnTo>
                    <a:pt x="748728" y="31242"/>
                  </a:lnTo>
                  <a:lnTo>
                    <a:pt x="765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5428" y="2129027"/>
              <a:ext cx="466344" cy="46634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965575" y="2531491"/>
            <a:ext cx="410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05428" y="5329428"/>
            <a:ext cx="466344" cy="46634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3965575" y="5745276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05428" y="4110228"/>
            <a:ext cx="466344" cy="466344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3978402" y="4511421"/>
            <a:ext cx="410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042031" y="2362199"/>
            <a:ext cx="776605" cy="3200400"/>
          </a:xfrm>
          <a:custGeom>
            <a:avLst/>
            <a:gdLst/>
            <a:ahLst/>
            <a:cxnLst/>
            <a:rect l="l" t="t" r="r" b="b"/>
            <a:pathLst>
              <a:path w="776604" h="3200400">
                <a:moveTo>
                  <a:pt x="776224" y="84836"/>
                </a:moveTo>
                <a:lnTo>
                  <a:pt x="773506" y="57023"/>
                </a:lnTo>
                <a:lnTo>
                  <a:pt x="767969" y="0"/>
                </a:lnTo>
                <a:lnTo>
                  <a:pt x="705104" y="57404"/>
                </a:lnTo>
                <a:lnTo>
                  <a:pt x="734720" y="68834"/>
                </a:lnTo>
                <a:lnTo>
                  <a:pt x="0" y="1978914"/>
                </a:lnTo>
                <a:lnTo>
                  <a:pt x="5905" y="1981187"/>
                </a:lnTo>
                <a:lnTo>
                  <a:pt x="635" y="1984502"/>
                </a:lnTo>
                <a:lnTo>
                  <a:pt x="722185" y="3139135"/>
                </a:lnTo>
                <a:lnTo>
                  <a:pt x="695325" y="3155950"/>
                </a:lnTo>
                <a:lnTo>
                  <a:pt x="767969" y="3200400"/>
                </a:lnTo>
                <a:lnTo>
                  <a:pt x="763130" y="3149981"/>
                </a:lnTo>
                <a:lnTo>
                  <a:pt x="759841" y="3115564"/>
                </a:lnTo>
                <a:lnTo>
                  <a:pt x="732942" y="3132404"/>
                </a:lnTo>
                <a:lnTo>
                  <a:pt x="17411" y="1987550"/>
                </a:lnTo>
                <a:lnTo>
                  <a:pt x="691769" y="1987550"/>
                </a:lnTo>
                <a:lnTo>
                  <a:pt x="691769" y="2019300"/>
                </a:lnTo>
                <a:lnTo>
                  <a:pt x="755269" y="1987550"/>
                </a:lnTo>
                <a:lnTo>
                  <a:pt x="767969" y="1981200"/>
                </a:lnTo>
                <a:lnTo>
                  <a:pt x="755269" y="1974850"/>
                </a:lnTo>
                <a:lnTo>
                  <a:pt x="691769" y="1943100"/>
                </a:lnTo>
                <a:lnTo>
                  <a:pt x="691769" y="1974850"/>
                </a:lnTo>
                <a:lnTo>
                  <a:pt x="15252" y="1974850"/>
                </a:lnTo>
                <a:lnTo>
                  <a:pt x="746531" y="73393"/>
                </a:lnTo>
                <a:lnTo>
                  <a:pt x="776224" y="84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127375" y="778509"/>
            <a:ext cx="39909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f(N)</a:t>
            </a:r>
            <a:r>
              <a:rPr sz="2000" b="1" spc="-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000" b="1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g(N)</a:t>
            </a:r>
            <a:r>
              <a:rPr sz="2000" b="1" spc="-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+</a:t>
            </a:r>
            <a:r>
              <a:rPr sz="2000" b="1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with</a:t>
            </a:r>
            <a:r>
              <a:rPr sz="2000" b="1" spc="-3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h(N)</a:t>
            </a:r>
            <a:r>
              <a:rPr sz="2000" b="1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000" b="1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number</a:t>
            </a:r>
            <a:r>
              <a:rPr sz="2000" b="1" spc="-2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of</a:t>
            </a: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 misplaced</a:t>
            </a:r>
            <a:r>
              <a:rPr sz="2000" b="1" spc="-3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tiles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1384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70" dirty="0"/>
              <a:t>8-Puzzle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027" y="3653028"/>
            <a:ext cx="466344" cy="466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6794" y="405574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86227" y="2129027"/>
            <a:ext cx="5343525" cy="2600325"/>
            <a:chOff x="2586227" y="2129027"/>
            <a:chExt cx="5343525" cy="26003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6227" y="2129027"/>
              <a:ext cx="466344" cy="4663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027" y="4262627"/>
              <a:ext cx="466344" cy="4663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46375" y="2531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6227" y="5329428"/>
            <a:ext cx="466344" cy="4663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46375" y="573247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6227" y="4110228"/>
            <a:ext cx="466344" cy="4663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46375" y="4512945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22957" y="1748027"/>
            <a:ext cx="6106795" cy="3815079"/>
            <a:chOff x="1822957" y="1748027"/>
            <a:chExt cx="6106795" cy="3815079"/>
          </a:xfrm>
        </p:grpSpPr>
        <p:sp>
          <p:nvSpPr>
            <p:cNvPr id="14" name="object 14"/>
            <p:cNvSpPr/>
            <p:nvPr/>
          </p:nvSpPr>
          <p:spPr>
            <a:xfrm>
              <a:off x="1822958" y="2362199"/>
              <a:ext cx="771525" cy="3200400"/>
            </a:xfrm>
            <a:custGeom>
              <a:avLst/>
              <a:gdLst/>
              <a:ahLst/>
              <a:cxnLst/>
              <a:rect l="l" t="t" r="r" b="b"/>
              <a:pathLst>
                <a:path w="771525" h="3200400">
                  <a:moveTo>
                    <a:pt x="771017" y="3115310"/>
                  </a:moveTo>
                  <a:lnTo>
                    <a:pt x="742149" y="3128429"/>
                  </a:lnTo>
                  <a:lnTo>
                    <a:pt x="20180" y="1540052"/>
                  </a:lnTo>
                  <a:lnTo>
                    <a:pt x="699236" y="1947456"/>
                  </a:lnTo>
                  <a:lnTo>
                    <a:pt x="682879" y="1974723"/>
                  </a:lnTo>
                  <a:lnTo>
                    <a:pt x="767842" y="1981200"/>
                  </a:lnTo>
                  <a:lnTo>
                    <a:pt x="750544" y="1954022"/>
                  </a:lnTo>
                  <a:lnTo>
                    <a:pt x="722122" y="1909318"/>
                  </a:lnTo>
                  <a:lnTo>
                    <a:pt x="705764" y="1936572"/>
                  </a:lnTo>
                  <a:lnTo>
                    <a:pt x="14173" y="1521561"/>
                  </a:lnTo>
                  <a:lnTo>
                    <a:pt x="739444" y="71005"/>
                  </a:lnTo>
                  <a:lnTo>
                    <a:pt x="767842" y="85217"/>
                  </a:lnTo>
                  <a:lnTo>
                    <a:pt x="767842" y="53975"/>
                  </a:lnTo>
                  <a:lnTo>
                    <a:pt x="767842" y="0"/>
                  </a:lnTo>
                  <a:lnTo>
                    <a:pt x="699643" y="51054"/>
                  </a:lnTo>
                  <a:lnTo>
                    <a:pt x="728129" y="65328"/>
                  </a:lnTo>
                  <a:lnTo>
                    <a:pt x="127" y="1521206"/>
                  </a:lnTo>
                  <a:lnTo>
                    <a:pt x="5842" y="1524000"/>
                  </a:lnTo>
                  <a:lnTo>
                    <a:pt x="0" y="1526667"/>
                  </a:lnTo>
                  <a:lnTo>
                    <a:pt x="730554" y="3133687"/>
                  </a:lnTo>
                  <a:lnTo>
                    <a:pt x="701675" y="3146806"/>
                  </a:lnTo>
                  <a:lnTo>
                    <a:pt x="767842" y="3200400"/>
                  </a:lnTo>
                  <a:lnTo>
                    <a:pt x="769886" y="3145282"/>
                  </a:lnTo>
                  <a:lnTo>
                    <a:pt x="771017" y="3115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4627" y="1748027"/>
              <a:ext cx="466344" cy="4663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64405" y="1981200"/>
              <a:ext cx="765175" cy="386715"/>
            </a:xfrm>
            <a:custGeom>
              <a:avLst/>
              <a:gdLst/>
              <a:ahLst/>
              <a:cxnLst/>
              <a:rect l="l" t="t" r="r" b="b"/>
              <a:pathLst>
                <a:path w="765175" h="386714">
                  <a:moveTo>
                    <a:pt x="693754" y="28407"/>
                  </a:moveTo>
                  <a:lnTo>
                    <a:pt x="0" y="375285"/>
                  </a:lnTo>
                  <a:lnTo>
                    <a:pt x="5588" y="386714"/>
                  </a:lnTo>
                  <a:lnTo>
                    <a:pt x="699410" y="39741"/>
                  </a:lnTo>
                  <a:lnTo>
                    <a:pt x="693754" y="28407"/>
                  </a:lnTo>
                  <a:close/>
                </a:path>
                <a:path w="765175" h="386714">
                  <a:moveTo>
                    <a:pt x="747733" y="22733"/>
                  </a:moveTo>
                  <a:lnTo>
                    <a:pt x="705104" y="22733"/>
                  </a:lnTo>
                  <a:lnTo>
                    <a:pt x="710819" y="34036"/>
                  </a:lnTo>
                  <a:lnTo>
                    <a:pt x="699410" y="39741"/>
                  </a:lnTo>
                  <a:lnTo>
                    <a:pt x="713613" y="68199"/>
                  </a:lnTo>
                  <a:lnTo>
                    <a:pt x="747733" y="22733"/>
                  </a:lnTo>
                  <a:close/>
                </a:path>
                <a:path w="765175" h="386714">
                  <a:moveTo>
                    <a:pt x="705104" y="22733"/>
                  </a:moveTo>
                  <a:lnTo>
                    <a:pt x="693754" y="28407"/>
                  </a:lnTo>
                  <a:lnTo>
                    <a:pt x="699410" y="39741"/>
                  </a:lnTo>
                  <a:lnTo>
                    <a:pt x="710819" y="34036"/>
                  </a:lnTo>
                  <a:lnTo>
                    <a:pt x="705104" y="22733"/>
                  </a:lnTo>
                  <a:close/>
                </a:path>
                <a:path w="765175" h="386714">
                  <a:moveTo>
                    <a:pt x="764794" y="0"/>
                  </a:moveTo>
                  <a:lnTo>
                    <a:pt x="679577" y="0"/>
                  </a:lnTo>
                  <a:lnTo>
                    <a:pt x="693754" y="28407"/>
                  </a:lnTo>
                  <a:lnTo>
                    <a:pt x="705104" y="22733"/>
                  </a:lnTo>
                  <a:lnTo>
                    <a:pt x="747733" y="22733"/>
                  </a:lnTo>
                  <a:lnTo>
                    <a:pt x="764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4627" y="2814827"/>
              <a:ext cx="466344" cy="466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63008" y="2357501"/>
              <a:ext cx="766445" cy="690880"/>
            </a:xfrm>
            <a:custGeom>
              <a:avLst/>
              <a:gdLst/>
              <a:ahLst/>
              <a:cxnLst/>
              <a:rect l="l" t="t" r="r" b="b"/>
              <a:pathLst>
                <a:path w="766445" h="690880">
                  <a:moveTo>
                    <a:pt x="705308" y="644276"/>
                  </a:moveTo>
                  <a:lnTo>
                    <a:pt x="684021" y="667893"/>
                  </a:lnTo>
                  <a:lnTo>
                    <a:pt x="766190" y="690499"/>
                  </a:lnTo>
                  <a:lnTo>
                    <a:pt x="751381" y="652779"/>
                  </a:lnTo>
                  <a:lnTo>
                    <a:pt x="714755" y="652779"/>
                  </a:lnTo>
                  <a:lnTo>
                    <a:pt x="705308" y="644276"/>
                  </a:lnTo>
                  <a:close/>
                </a:path>
                <a:path w="766445" h="690880">
                  <a:moveTo>
                    <a:pt x="713858" y="634790"/>
                  </a:moveTo>
                  <a:lnTo>
                    <a:pt x="705308" y="644276"/>
                  </a:lnTo>
                  <a:lnTo>
                    <a:pt x="714755" y="652779"/>
                  </a:lnTo>
                  <a:lnTo>
                    <a:pt x="723264" y="643254"/>
                  </a:lnTo>
                  <a:lnTo>
                    <a:pt x="713858" y="634790"/>
                  </a:lnTo>
                  <a:close/>
                </a:path>
                <a:path w="766445" h="690880">
                  <a:moveTo>
                    <a:pt x="735076" y="611251"/>
                  </a:moveTo>
                  <a:lnTo>
                    <a:pt x="713858" y="634790"/>
                  </a:lnTo>
                  <a:lnTo>
                    <a:pt x="723264" y="643254"/>
                  </a:lnTo>
                  <a:lnTo>
                    <a:pt x="714755" y="652779"/>
                  </a:lnTo>
                  <a:lnTo>
                    <a:pt x="751381" y="652779"/>
                  </a:lnTo>
                  <a:lnTo>
                    <a:pt x="735076" y="611251"/>
                  </a:lnTo>
                  <a:close/>
                </a:path>
                <a:path w="766445" h="690880">
                  <a:moveTo>
                    <a:pt x="8381" y="0"/>
                  </a:moveTo>
                  <a:lnTo>
                    <a:pt x="0" y="9398"/>
                  </a:lnTo>
                  <a:lnTo>
                    <a:pt x="705308" y="644276"/>
                  </a:lnTo>
                  <a:lnTo>
                    <a:pt x="713858" y="634790"/>
                  </a:lnTo>
                  <a:lnTo>
                    <a:pt x="83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3827" y="1748027"/>
              <a:ext cx="466344" cy="4663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86399" y="1943099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3027" y="1748027"/>
              <a:ext cx="466344" cy="4663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705599" y="1943099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292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29200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81599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1599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292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29200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33999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3999" y="480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29200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292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152400" y="457200"/>
                  </a:lnTo>
                  <a:lnTo>
                    <a:pt x="152400" y="304800"/>
                  </a:lnTo>
                  <a:lnTo>
                    <a:pt x="0" y="304800"/>
                  </a:lnTo>
                  <a:lnTo>
                    <a:pt x="0" y="457200"/>
                  </a:lnTo>
                  <a:close/>
                </a:path>
                <a:path w="457200" h="457200">
                  <a:moveTo>
                    <a:pt x="30480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304800" y="0"/>
                  </a:lnTo>
                  <a:lnTo>
                    <a:pt x="30480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339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39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1599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81599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97855" y="5044516"/>
            <a:ext cx="154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24628" y="3729228"/>
            <a:ext cx="466344" cy="46634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197855" y="41304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63516" y="3729228"/>
            <a:ext cx="2446655" cy="1381125"/>
            <a:chOff x="4263516" y="3729228"/>
            <a:chExt cx="2446655" cy="1381125"/>
          </a:xfrm>
        </p:grpSpPr>
        <p:sp>
          <p:nvSpPr>
            <p:cNvPr id="41" name="object 41"/>
            <p:cNvSpPr/>
            <p:nvPr/>
          </p:nvSpPr>
          <p:spPr>
            <a:xfrm>
              <a:off x="51815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35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81599" y="49530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63517" y="3962400"/>
              <a:ext cx="765810" cy="914400"/>
            </a:xfrm>
            <a:custGeom>
              <a:avLst/>
              <a:gdLst/>
              <a:ahLst/>
              <a:cxnLst/>
              <a:rect l="l" t="t" r="r" b="b"/>
              <a:pathLst>
                <a:path w="765810" h="914400">
                  <a:moveTo>
                    <a:pt x="765683" y="0"/>
                  </a:moveTo>
                  <a:lnTo>
                    <a:pt x="680466" y="0"/>
                  </a:lnTo>
                  <a:lnTo>
                    <a:pt x="694639" y="28409"/>
                  </a:lnTo>
                  <a:lnTo>
                    <a:pt x="889" y="375285"/>
                  </a:lnTo>
                  <a:lnTo>
                    <a:pt x="3683" y="381000"/>
                  </a:lnTo>
                  <a:lnTo>
                    <a:pt x="0" y="386207"/>
                  </a:lnTo>
                  <a:lnTo>
                    <a:pt x="699604" y="875855"/>
                  </a:lnTo>
                  <a:lnTo>
                    <a:pt x="681355" y="901954"/>
                  </a:lnTo>
                  <a:lnTo>
                    <a:pt x="765683" y="914400"/>
                  </a:lnTo>
                  <a:lnTo>
                    <a:pt x="748728" y="883158"/>
                  </a:lnTo>
                  <a:lnTo>
                    <a:pt x="725043" y="839470"/>
                  </a:lnTo>
                  <a:lnTo>
                    <a:pt x="706869" y="865454"/>
                  </a:lnTo>
                  <a:lnTo>
                    <a:pt x="16090" y="381914"/>
                  </a:lnTo>
                  <a:lnTo>
                    <a:pt x="700290" y="39751"/>
                  </a:lnTo>
                  <a:lnTo>
                    <a:pt x="714502" y="68199"/>
                  </a:lnTo>
                  <a:lnTo>
                    <a:pt x="748614" y="22733"/>
                  </a:lnTo>
                  <a:lnTo>
                    <a:pt x="765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3827" y="3729228"/>
              <a:ext cx="466344" cy="46634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417055" y="41304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486400" y="3195827"/>
            <a:ext cx="2443480" cy="805180"/>
            <a:chOff x="5486400" y="3195827"/>
            <a:chExt cx="2443480" cy="805180"/>
          </a:xfrm>
        </p:grpSpPr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3027" y="3195827"/>
              <a:ext cx="466344" cy="4663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486400" y="3924300"/>
              <a:ext cx="762000" cy="76200"/>
            </a:xfrm>
            <a:custGeom>
              <a:avLst/>
              <a:gdLst/>
              <a:ahLst/>
              <a:cxnLst/>
              <a:rect l="l" t="t" r="r" b="b"/>
              <a:pathLst>
                <a:path w="762000" h="76200">
                  <a:moveTo>
                    <a:pt x="685800" y="0"/>
                  </a:moveTo>
                  <a:lnTo>
                    <a:pt x="685800" y="76200"/>
                  </a:lnTo>
                  <a:lnTo>
                    <a:pt x="749300" y="44450"/>
                  </a:lnTo>
                  <a:lnTo>
                    <a:pt x="698500" y="44450"/>
                  </a:lnTo>
                  <a:lnTo>
                    <a:pt x="698500" y="31750"/>
                  </a:lnTo>
                  <a:lnTo>
                    <a:pt x="749300" y="31750"/>
                  </a:lnTo>
                  <a:lnTo>
                    <a:pt x="685800" y="0"/>
                  </a:lnTo>
                  <a:close/>
                </a:path>
                <a:path w="762000" h="76200">
                  <a:moveTo>
                    <a:pt x="685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762000" h="76200">
                  <a:moveTo>
                    <a:pt x="749300" y="31750"/>
                  </a:moveTo>
                  <a:lnTo>
                    <a:pt x="698500" y="31750"/>
                  </a:lnTo>
                  <a:lnTo>
                    <a:pt x="698500" y="44450"/>
                  </a:lnTo>
                  <a:lnTo>
                    <a:pt x="749300" y="44450"/>
                  </a:lnTo>
                  <a:lnTo>
                    <a:pt x="762000" y="38100"/>
                  </a:lnTo>
                  <a:lnTo>
                    <a:pt x="7493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636509" y="3596462"/>
            <a:ext cx="154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36509" y="46638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805428" y="2129027"/>
            <a:ext cx="3662679" cy="2367280"/>
            <a:chOff x="3805428" y="2129027"/>
            <a:chExt cx="3662679" cy="2367280"/>
          </a:xfrm>
        </p:grpSpPr>
        <p:sp>
          <p:nvSpPr>
            <p:cNvPr id="52" name="object 52"/>
            <p:cNvSpPr/>
            <p:nvPr/>
          </p:nvSpPr>
          <p:spPr>
            <a:xfrm>
              <a:off x="6701917" y="3428999"/>
              <a:ext cx="765810" cy="1066800"/>
            </a:xfrm>
            <a:custGeom>
              <a:avLst/>
              <a:gdLst/>
              <a:ahLst/>
              <a:cxnLst/>
              <a:rect l="l" t="t" r="r" b="b"/>
              <a:pathLst>
                <a:path w="765809" h="1066800">
                  <a:moveTo>
                    <a:pt x="765683" y="0"/>
                  </a:moveTo>
                  <a:lnTo>
                    <a:pt x="681355" y="12446"/>
                  </a:lnTo>
                  <a:lnTo>
                    <a:pt x="699604" y="38557"/>
                  </a:lnTo>
                  <a:lnTo>
                    <a:pt x="0" y="528193"/>
                  </a:lnTo>
                  <a:lnTo>
                    <a:pt x="3683" y="533400"/>
                  </a:lnTo>
                  <a:lnTo>
                    <a:pt x="0" y="538607"/>
                  </a:lnTo>
                  <a:lnTo>
                    <a:pt x="699604" y="1028255"/>
                  </a:lnTo>
                  <a:lnTo>
                    <a:pt x="681355" y="1054354"/>
                  </a:lnTo>
                  <a:lnTo>
                    <a:pt x="765683" y="1066800"/>
                  </a:lnTo>
                  <a:lnTo>
                    <a:pt x="748728" y="1035558"/>
                  </a:lnTo>
                  <a:lnTo>
                    <a:pt x="725043" y="991870"/>
                  </a:lnTo>
                  <a:lnTo>
                    <a:pt x="706869" y="1017854"/>
                  </a:lnTo>
                  <a:lnTo>
                    <a:pt x="14795" y="533412"/>
                  </a:lnTo>
                  <a:lnTo>
                    <a:pt x="706869" y="48958"/>
                  </a:lnTo>
                  <a:lnTo>
                    <a:pt x="725043" y="74930"/>
                  </a:lnTo>
                  <a:lnTo>
                    <a:pt x="748728" y="31242"/>
                  </a:lnTo>
                  <a:lnTo>
                    <a:pt x="765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5428" y="2129027"/>
              <a:ext cx="466344" cy="46634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965575" y="2531491"/>
            <a:ext cx="154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05428" y="5329428"/>
            <a:ext cx="466344" cy="466344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3965575" y="5745276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05428" y="4110228"/>
            <a:ext cx="466344" cy="46634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3978402" y="4511421"/>
            <a:ext cx="154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042031" y="2362199"/>
            <a:ext cx="776605" cy="3200400"/>
          </a:xfrm>
          <a:custGeom>
            <a:avLst/>
            <a:gdLst/>
            <a:ahLst/>
            <a:cxnLst/>
            <a:rect l="l" t="t" r="r" b="b"/>
            <a:pathLst>
              <a:path w="776604" h="3200400">
                <a:moveTo>
                  <a:pt x="776224" y="84836"/>
                </a:moveTo>
                <a:lnTo>
                  <a:pt x="773506" y="57023"/>
                </a:lnTo>
                <a:lnTo>
                  <a:pt x="767969" y="0"/>
                </a:lnTo>
                <a:lnTo>
                  <a:pt x="705104" y="57404"/>
                </a:lnTo>
                <a:lnTo>
                  <a:pt x="734720" y="68834"/>
                </a:lnTo>
                <a:lnTo>
                  <a:pt x="0" y="1978914"/>
                </a:lnTo>
                <a:lnTo>
                  <a:pt x="5905" y="1981187"/>
                </a:lnTo>
                <a:lnTo>
                  <a:pt x="635" y="1984502"/>
                </a:lnTo>
                <a:lnTo>
                  <a:pt x="722185" y="3139135"/>
                </a:lnTo>
                <a:lnTo>
                  <a:pt x="695325" y="3155950"/>
                </a:lnTo>
                <a:lnTo>
                  <a:pt x="767969" y="3200400"/>
                </a:lnTo>
                <a:lnTo>
                  <a:pt x="763130" y="3149981"/>
                </a:lnTo>
                <a:lnTo>
                  <a:pt x="759841" y="3115564"/>
                </a:lnTo>
                <a:lnTo>
                  <a:pt x="732942" y="3132404"/>
                </a:lnTo>
                <a:lnTo>
                  <a:pt x="17411" y="1987550"/>
                </a:lnTo>
                <a:lnTo>
                  <a:pt x="691769" y="1987550"/>
                </a:lnTo>
                <a:lnTo>
                  <a:pt x="691769" y="2019300"/>
                </a:lnTo>
                <a:lnTo>
                  <a:pt x="755269" y="1987550"/>
                </a:lnTo>
                <a:lnTo>
                  <a:pt x="767969" y="1981200"/>
                </a:lnTo>
                <a:lnTo>
                  <a:pt x="755269" y="1974850"/>
                </a:lnTo>
                <a:lnTo>
                  <a:pt x="691769" y="1943100"/>
                </a:lnTo>
                <a:lnTo>
                  <a:pt x="691769" y="1974850"/>
                </a:lnTo>
                <a:lnTo>
                  <a:pt x="15252" y="1974850"/>
                </a:lnTo>
                <a:lnTo>
                  <a:pt x="746531" y="73393"/>
                </a:lnTo>
                <a:lnTo>
                  <a:pt x="776224" y="84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127375" y="891997"/>
            <a:ext cx="42081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f(N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)</a:t>
            </a:r>
            <a:r>
              <a:rPr sz="2000" b="1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= h(N)</a:t>
            </a:r>
            <a:r>
              <a:rPr sz="2000" b="1" spc="-1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=</a:t>
            </a: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C6600"/>
                </a:solidFill>
                <a:latin typeface="Symbol"/>
                <a:cs typeface="Symbol"/>
              </a:rPr>
              <a:t></a:t>
            </a:r>
            <a:r>
              <a:rPr sz="3200" spc="-350" dirty="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di</a:t>
            </a:r>
            <a:r>
              <a:rPr sz="2000" b="1" spc="-20" dirty="0">
                <a:solidFill>
                  <a:srgbClr val="CC6600"/>
                </a:solidFill>
                <a:latin typeface="Calibri"/>
                <a:cs typeface="Calibri"/>
              </a:rPr>
              <a:t>s</a:t>
            </a:r>
            <a:r>
              <a:rPr sz="2000" b="1" spc="-25" dirty="0">
                <a:solidFill>
                  <a:srgbClr val="CC66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CC6600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nces</a:t>
            </a:r>
            <a:r>
              <a:rPr sz="2000" b="1" spc="-2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of</a:t>
            </a:r>
            <a:r>
              <a:rPr sz="2000" b="1" spc="-5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tiles</a:t>
            </a:r>
            <a:r>
              <a:rPr sz="2000" b="1" spc="-2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CC6600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CC6600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CC6600"/>
                </a:solidFill>
                <a:latin typeface="Calibri"/>
                <a:cs typeface="Calibri"/>
              </a:rPr>
              <a:t>g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CC6600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CC6600"/>
                </a:solidFill>
                <a:latin typeface="Calibri"/>
                <a:cs typeface="Calibri"/>
              </a:rPr>
              <a:t>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0976" y="1247394"/>
            <a:ext cx="765175" cy="1122680"/>
            <a:chOff x="4760976" y="1247394"/>
            <a:chExt cx="765175" cy="1122680"/>
          </a:xfrm>
        </p:grpSpPr>
        <p:sp>
          <p:nvSpPr>
            <p:cNvPr id="3" name="object 3"/>
            <p:cNvSpPr/>
            <p:nvPr/>
          </p:nvSpPr>
          <p:spPr>
            <a:xfrm>
              <a:off x="4786376" y="1260093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86376" y="1625853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6376" y="1991613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4501" y="1253744"/>
              <a:ext cx="238125" cy="1109980"/>
            </a:xfrm>
            <a:custGeom>
              <a:avLst/>
              <a:gdLst/>
              <a:ahLst/>
              <a:cxnLst/>
              <a:rect l="l" t="t" r="r" b="b"/>
              <a:pathLst>
                <a:path w="238125" h="1109980">
                  <a:moveTo>
                    <a:pt x="238125" y="0"/>
                  </a:moveTo>
                  <a:lnTo>
                    <a:pt x="238125" y="1109979"/>
                  </a:lnTo>
                </a:path>
                <a:path w="238125" h="1109980">
                  <a:moveTo>
                    <a:pt x="0" y="0"/>
                  </a:moveTo>
                  <a:lnTo>
                    <a:pt x="0" y="110997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0026" y="1625854"/>
              <a:ext cx="727075" cy="0"/>
            </a:xfrm>
            <a:custGeom>
              <a:avLst/>
              <a:gdLst/>
              <a:ahLst/>
              <a:cxnLst/>
              <a:rect l="l" t="t" r="r" b="b"/>
              <a:pathLst>
                <a:path w="727075">
                  <a:moveTo>
                    <a:pt x="0" y="0"/>
                  </a:moveTo>
                  <a:lnTo>
                    <a:pt x="72707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80026" y="1253744"/>
              <a:ext cx="727075" cy="1109980"/>
            </a:xfrm>
            <a:custGeom>
              <a:avLst/>
              <a:gdLst/>
              <a:ahLst/>
              <a:cxnLst/>
              <a:rect l="l" t="t" r="r" b="b"/>
              <a:pathLst>
                <a:path w="727075" h="1109980">
                  <a:moveTo>
                    <a:pt x="0" y="737869"/>
                  </a:moveTo>
                  <a:lnTo>
                    <a:pt x="727075" y="737869"/>
                  </a:lnTo>
                </a:path>
                <a:path w="727075" h="1109980">
                  <a:moveTo>
                    <a:pt x="720725" y="0"/>
                  </a:moveTo>
                  <a:lnTo>
                    <a:pt x="720725" y="1109979"/>
                  </a:lnTo>
                </a:path>
                <a:path w="727075" h="1109980">
                  <a:moveTo>
                    <a:pt x="6350" y="0"/>
                  </a:moveTo>
                  <a:lnTo>
                    <a:pt x="6350" y="1109979"/>
                  </a:lnTo>
                </a:path>
                <a:path w="727075" h="1109980">
                  <a:moveTo>
                    <a:pt x="0" y="6350"/>
                  </a:moveTo>
                  <a:lnTo>
                    <a:pt x="727075" y="6350"/>
                  </a:lnTo>
                </a:path>
                <a:path w="727075" h="1109980">
                  <a:moveTo>
                    <a:pt x="0" y="1103629"/>
                  </a:moveTo>
                  <a:lnTo>
                    <a:pt x="727075" y="11036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94554" y="2922523"/>
          <a:ext cx="871218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565275" y="2922523"/>
          <a:ext cx="927099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637526" y="2922523"/>
          <a:ext cx="85725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065187" y="4922901"/>
          <a:ext cx="7997170" cy="1097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7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03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03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716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716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333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5333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7112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1999488" y="2351404"/>
            <a:ext cx="6287770" cy="612775"/>
          </a:xfrm>
          <a:custGeom>
            <a:avLst/>
            <a:gdLst/>
            <a:ahLst/>
            <a:cxnLst/>
            <a:rect l="l" t="t" r="r" b="b"/>
            <a:pathLst>
              <a:path w="6287770" h="612775">
                <a:moveTo>
                  <a:pt x="6287262" y="577723"/>
                </a:moveTo>
                <a:lnTo>
                  <a:pt x="6209411" y="511048"/>
                </a:lnTo>
                <a:lnTo>
                  <a:pt x="6205347" y="511302"/>
                </a:lnTo>
                <a:lnTo>
                  <a:pt x="6200775" y="516636"/>
                </a:lnTo>
                <a:lnTo>
                  <a:pt x="6201156" y="520700"/>
                </a:lnTo>
                <a:lnTo>
                  <a:pt x="6252908" y="565010"/>
                </a:lnTo>
                <a:lnTo>
                  <a:pt x="3145155" y="0"/>
                </a:lnTo>
                <a:lnTo>
                  <a:pt x="3144012" y="6223"/>
                </a:lnTo>
                <a:lnTo>
                  <a:pt x="3143250" y="6223"/>
                </a:lnTo>
                <a:lnTo>
                  <a:pt x="3142107" y="0"/>
                </a:lnTo>
                <a:lnTo>
                  <a:pt x="34378" y="564997"/>
                </a:lnTo>
                <a:lnTo>
                  <a:pt x="24765" y="573214"/>
                </a:lnTo>
                <a:lnTo>
                  <a:pt x="29133" y="569468"/>
                </a:lnTo>
                <a:lnTo>
                  <a:pt x="34378" y="564997"/>
                </a:lnTo>
                <a:lnTo>
                  <a:pt x="86233" y="520700"/>
                </a:lnTo>
                <a:lnTo>
                  <a:pt x="86487" y="516636"/>
                </a:lnTo>
                <a:lnTo>
                  <a:pt x="81915" y="511302"/>
                </a:lnTo>
                <a:lnTo>
                  <a:pt x="77978" y="511048"/>
                </a:lnTo>
                <a:lnTo>
                  <a:pt x="0" y="577723"/>
                </a:lnTo>
                <a:lnTo>
                  <a:pt x="93091" y="611505"/>
                </a:lnTo>
                <a:lnTo>
                  <a:pt x="96393" y="612775"/>
                </a:lnTo>
                <a:lnTo>
                  <a:pt x="100076" y="610997"/>
                </a:lnTo>
                <a:lnTo>
                  <a:pt x="101219" y="607695"/>
                </a:lnTo>
                <a:lnTo>
                  <a:pt x="102489" y="604393"/>
                </a:lnTo>
                <a:lnTo>
                  <a:pt x="100711" y="600837"/>
                </a:lnTo>
                <a:lnTo>
                  <a:pt x="97409" y="599567"/>
                </a:lnTo>
                <a:lnTo>
                  <a:pt x="48412" y="581787"/>
                </a:lnTo>
                <a:lnTo>
                  <a:pt x="36741" y="577557"/>
                </a:lnTo>
                <a:lnTo>
                  <a:pt x="13462" y="581787"/>
                </a:lnTo>
                <a:lnTo>
                  <a:pt x="21831" y="580263"/>
                </a:lnTo>
                <a:lnTo>
                  <a:pt x="36741" y="577557"/>
                </a:lnTo>
                <a:lnTo>
                  <a:pt x="3137763" y="13652"/>
                </a:lnTo>
                <a:lnTo>
                  <a:pt x="3136379" y="481584"/>
                </a:lnTo>
                <a:lnTo>
                  <a:pt x="3136328" y="541756"/>
                </a:lnTo>
                <a:lnTo>
                  <a:pt x="3142577" y="552526"/>
                </a:lnTo>
                <a:lnTo>
                  <a:pt x="3136201" y="541540"/>
                </a:lnTo>
                <a:lnTo>
                  <a:pt x="3101975" y="482600"/>
                </a:lnTo>
                <a:lnTo>
                  <a:pt x="3098165" y="481584"/>
                </a:lnTo>
                <a:lnTo>
                  <a:pt x="3092069" y="485140"/>
                </a:lnTo>
                <a:lnTo>
                  <a:pt x="3091053" y="488950"/>
                </a:lnTo>
                <a:lnTo>
                  <a:pt x="3142488" y="577723"/>
                </a:lnTo>
                <a:lnTo>
                  <a:pt x="3149866" y="565150"/>
                </a:lnTo>
                <a:lnTo>
                  <a:pt x="3194431" y="489204"/>
                </a:lnTo>
                <a:lnTo>
                  <a:pt x="3193415" y="485394"/>
                </a:lnTo>
                <a:lnTo>
                  <a:pt x="3187319" y="481838"/>
                </a:lnTo>
                <a:lnTo>
                  <a:pt x="3183509" y="482854"/>
                </a:lnTo>
                <a:lnTo>
                  <a:pt x="3148901" y="541756"/>
                </a:lnTo>
                <a:lnTo>
                  <a:pt x="3150463" y="13830"/>
                </a:lnTo>
                <a:lnTo>
                  <a:pt x="6250508" y="577557"/>
                </a:lnTo>
                <a:lnTo>
                  <a:pt x="6189853" y="599567"/>
                </a:lnTo>
                <a:lnTo>
                  <a:pt x="6186551" y="600837"/>
                </a:lnTo>
                <a:lnTo>
                  <a:pt x="6184773" y="604393"/>
                </a:lnTo>
                <a:lnTo>
                  <a:pt x="6186043" y="607695"/>
                </a:lnTo>
                <a:lnTo>
                  <a:pt x="6187186" y="610997"/>
                </a:lnTo>
                <a:lnTo>
                  <a:pt x="6190869" y="612775"/>
                </a:lnTo>
                <a:lnTo>
                  <a:pt x="6194171" y="611505"/>
                </a:lnTo>
                <a:lnTo>
                  <a:pt x="6276060" y="581787"/>
                </a:lnTo>
                <a:lnTo>
                  <a:pt x="6287262" y="5777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57883" y="3996690"/>
            <a:ext cx="648335" cy="861060"/>
          </a:xfrm>
          <a:custGeom>
            <a:avLst/>
            <a:gdLst/>
            <a:ahLst/>
            <a:cxnLst/>
            <a:rect l="l" t="t" r="r" b="b"/>
            <a:pathLst>
              <a:path w="648335" h="861060">
                <a:moveTo>
                  <a:pt x="14985" y="756666"/>
                </a:moveTo>
                <a:lnTo>
                  <a:pt x="11810" y="759206"/>
                </a:lnTo>
                <a:lnTo>
                  <a:pt x="11429" y="762635"/>
                </a:lnTo>
                <a:lnTo>
                  <a:pt x="0" y="861060"/>
                </a:lnTo>
                <a:lnTo>
                  <a:pt x="14766" y="854837"/>
                </a:lnTo>
                <a:lnTo>
                  <a:pt x="12572" y="854837"/>
                </a:lnTo>
                <a:lnTo>
                  <a:pt x="2412" y="847217"/>
                </a:lnTo>
                <a:lnTo>
                  <a:pt x="16559" y="828357"/>
                </a:lnTo>
                <a:lnTo>
                  <a:pt x="24003" y="764159"/>
                </a:lnTo>
                <a:lnTo>
                  <a:pt x="24384" y="760603"/>
                </a:lnTo>
                <a:lnTo>
                  <a:pt x="21971" y="757428"/>
                </a:lnTo>
                <a:lnTo>
                  <a:pt x="14985" y="756666"/>
                </a:lnTo>
                <a:close/>
              </a:path>
              <a:path w="648335" h="861060">
                <a:moveTo>
                  <a:pt x="16559" y="828357"/>
                </a:moveTo>
                <a:lnTo>
                  <a:pt x="2412" y="847217"/>
                </a:lnTo>
                <a:lnTo>
                  <a:pt x="12572" y="854837"/>
                </a:lnTo>
                <a:lnTo>
                  <a:pt x="14859" y="851789"/>
                </a:lnTo>
                <a:lnTo>
                  <a:pt x="13843" y="851789"/>
                </a:lnTo>
                <a:lnTo>
                  <a:pt x="5079" y="845185"/>
                </a:lnTo>
                <a:lnTo>
                  <a:pt x="15098" y="840958"/>
                </a:lnTo>
                <a:lnTo>
                  <a:pt x="16559" y="828357"/>
                </a:lnTo>
                <a:close/>
              </a:path>
              <a:path w="648335" h="861060">
                <a:moveTo>
                  <a:pt x="89534" y="809498"/>
                </a:moveTo>
                <a:lnTo>
                  <a:pt x="86359" y="810895"/>
                </a:lnTo>
                <a:lnTo>
                  <a:pt x="26633" y="836091"/>
                </a:lnTo>
                <a:lnTo>
                  <a:pt x="12572" y="854837"/>
                </a:lnTo>
                <a:lnTo>
                  <a:pt x="14766" y="854837"/>
                </a:lnTo>
                <a:lnTo>
                  <a:pt x="91312" y="822579"/>
                </a:lnTo>
                <a:lnTo>
                  <a:pt x="94487" y="821182"/>
                </a:lnTo>
                <a:lnTo>
                  <a:pt x="96012" y="817499"/>
                </a:lnTo>
                <a:lnTo>
                  <a:pt x="94615" y="814197"/>
                </a:lnTo>
                <a:lnTo>
                  <a:pt x="93344" y="811022"/>
                </a:lnTo>
                <a:lnTo>
                  <a:pt x="89534" y="809498"/>
                </a:lnTo>
                <a:close/>
              </a:path>
              <a:path w="648335" h="861060">
                <a:moveTo>
                  <a:pt x="15098" y="840958"/>
                </a:moveTo>
                <a:lnTo>
                  <a:pt x="5079" y="845185"/>
                </a:lnTo>
                <a:lnTo>
                  <a:pt x="13843" y="851789"/>
                </a:lnTo>
                <a:lnTo>
                  <a:pt x="15098" y="840958"/>
                </a:lnTo>
                <a:close/>
              </a:path>
              <a:path w="648335" h="861060">
                <a:moveTo>
                  <a:pt x="26633" y="836091"/>
                </a:moveTo>
                <a:lnTo>
                  <a:pt x="15098" y="840958"/>
                </a:lnTo>
                <a:lnTo>
                  <a:pt x="13843" y="851789"/>
                </a:lnTo>
                <a:lnTo>
                  <a:pt x="14859" y="851789"/>
                </a:lnTo>
                <a:lnTo>
                  <a:pt x="26633" y="836091"/>
                </a:lnTo>
                <a:close/>
              </a:path>
              <a:path w="648335" h="861060">
                <a:moveTo>
                  <a:pt x="637921" y="0"/>
                </a:moveTo>
                <a:lnTo>
                  <a:pt x="16559" y="828357"/>
                </a:lnTo>
                <a:lnTo>
                  <a:pt x="15098" y="840958"/>
                </a:lnTo>
                <a:lnTo>
                  <a:pt x="26633" y="836091"/>
                </a:lnTo>
                <a:lnTo>
                  <a:pt x="648080" y="7620"/>
                </a:lnTo>
                <a:lnTo>
                  <a:pt x="637921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7926" y="3994784"/>
            <a:ext cx="2052320" cy="944244"/>
          </a:xfrm>
          <a:custGeom>
            <a:avLst/>
            <a:gdLst/>
            <a:ahLst/>
            <a:cxnLst/>
            <a:rect l="l" t="t" r="r" b="b"/>
            <a:pathLst>
              <a:path w="2052320" h="944245">
                <a:moveTo>
                  <a:pt x="2051812" y="934466"/>
                </a:moveTo>
                <a:lnTo>
                  <a:pt x="1993265" y="850138"/>
                </a:lnTo>
                <a:lnTo>
                  <a:pt x="1989328" y="849503"/>
                </a:lnTo>
                <a:lnTo>
                  <a:pt x="1986407" y="851535"/>
                </a:lnTo>
                <a:lnTo>
                  <a:pt x="1983486" y="853440"/>
                </a:lnTo>
                <a:lnTo>
                  <a:pt x="1982851" y="857504"/>
                </a:lnTo>
                <a:lnTo>
                  <a:pt x="1984756" y="860298"/>
                </a:lnTo>
                <a:lnTo>
                  <a:pt x="2021801" y="913498"/>
                </a:lnTo>
                <a:lnTo>
                  <a:pt x="54229" y="0"/>
                </a:lnTo>
                <a:lnTo>
                  <a:pt x="51562" y="5715"/>
                </a:lnTo>
                <a:lnTo>
                  <a:pt x="49530" y="7239"/>
                </a:lnTo>
                <a:lnTo>
                  <a:pt x="46863" y="7239"/>
                </a:lnTo>
                <a:lnTo>
                  <a:pt x="46850" y="9245"/>
                </a:lnTo>
                <a:lnTo>
                  <a:pt x="46482" y="9525"/>
                </a:lnTo>
                <a:lnTo>
                  <a:pt x="46850" y="10020"/>
                </a:lnTo>
                <a:lnTo>
                  <a:pt x="45250" y="899883"/>
                </a:lnTo>
                <a:lnTo>
                  <a:pt x="12700" y="843915"/>
                </a:lnTo>
                <a:lnTo>
                  <a:pt x="11049" y="840867"/>
                </a:lnTo>
                <a:lnTo>
                  <a:pt x="7112" y="839851"/>
                </a:lnTo>
                <a:lnTo>
                  <a:pt x="1016" y="843407"/>
                </a:lnTo>
                <a:lnTo>
                  <a:pt x="0" y="847217"/>
                </a:lnTo>
                <a:lnTo>
                  <a:pt x="51562" y="935990"/>
                </a:lnTo>
                <a:lnTo>
                  <a:pt x="58902" y="923417"/>
                </a:lnTo>
                <a:lnTo>
                  <a:pt x="101600" y="850392"/>
                </a:lnTo>
                <a:lnTo>
                  <a:pt x="103378" y="847471"/>
                </a:lnTo>
                <a:lnTo>
                  <a:pt x="102362" y="843534"/>
                </a:lnTo>
                <a:lnTo>
                  <a:pt x="99314" y="841756"/>
                </a:lnTo>
                <a:lnTo>
                  <a:pt x="96393" y="839978"/>
                </a:lnTo>
                <a:lnTo>
                  <a:pt x="92456" y="840994"/>
                </a:lnTo>
                <a:lnTo>
                  <a:pt x="57950" y="899883"/>
                </a:lnTo>
                <a:lnTo>
                  <a:pt x="59524" y="26492"/>
                </a:lnTo>
                <a:lnTo>
                  <a:pt x="738873" y="909701"/>
                </a:lnTo>
                <a:lnTo>
                  <a:pt x="678942" y="885317"/>
                </a:lnTo>
                <a:lnTo>
                  <a:pt x="675767" y="883920"/>
                </a:lnTo>
                <a:lnTo>
                  <a:pt x="672084" y="885444"/>
                </a:lnTo>
                <a:lnTo>
                  <a:pt x="670687" y="888746"/>
                </a:lnTo>
                <a:lnTo>
                  <a:pt x="669417" y="892048"/>
                </a:lnTo>
                <a:lnTo>
                  <a:pt x="670941" y="895731"/>
                </a:lnTo>
                <a:lnTo>
                  <a:pt x="674243" y="897001"/>
                </a:lnTo>
                <a:lnTo>
                  <a:pt x="765937" y="934466"/>
                </a:lnTo>
                <a:lnTo>
                  <a:pt x="765149" y="928370"/>
                </a:lnTo>
                <a:lnTo>
                  <a:pt x="753364" y="836168"/>
                </a:lnTo>
                <a:lnTo>
                  <a:pt x="752856" y="832612"/>
                </a:lnTo>
                <a:lnTo>
                  <a:pt x="749681" y="830199"/>
                </a:lnTo>
                <a:lnTo>
                  <a:pt x="746252" y="830707"/>
                </a:lnTo>
                <a:lnTo>
                  <a:pt x="742823" y="831088"/>
                </a:lnTo>
                <a:lnTo>
                  <a:pt x="740283" y="834263"/>
                </a:lnTo>
                <a:lnTo>
                  <a:pt x="740791" y="837692"/>
                </a:lnTo>
                <a:lnTo>
                  <a:pt x="749007" y="902093"/>
                </a:lnTo>
                <a:lnTo>
                  <a:pt x="80873" y="33413"/>
                </a:lnTo>
                <a:lnTo>
                  <a:pt x="1375613" y="919327"/>
                </a:lnTo>
                <a:lnTo>
                  <a:pt x="1307452" y="914400"/>
                </a:lnTo>
                <a:lnTo>
                  <a:pt x="1304404" y="917067"/>
                </a:lnTo>
                <a:lnTo>
                  <a:pt x="1303909" y="924052"/>
                </a:lnTo>
                <a:lnTo>
                  <a:pt x="1306576" y="927100"/>
                </a:lnTo>
                <a:lnTo>
                  <a:pt x="1408938" y="934466"/>
                </a:lnTo>
                <a:lnTo>
                  <a:pt x="1408023" y="932561"/>
                </a:lnTo>
                <a:lnTo>
                  <a:pt x="1366393" y="844931"/>
                </a:lnTo>
                <a:lnTo>
                  <a:pt x="1364996" y="841756"/>
                </a:lnTo>
                <a:lnTo>
                  <a:pt x="1361186" y="840359"/>
                </a:lnTo>
                <a:lnTo>
                  <a:pt x="1354836" y="843407"/>
                </a:lnTo>
                <a:lnTo>
                  <a:pt x="1353439" y="847090"/>
                </a:lnTo>
                <a:lnTo>
                  <a:pt x="1354963" y="850265"/>
                </a:lnTo>
                <a:lnTo>
                  <a:pt x="1382725" y="908786"/>
                </a:lnTo>
                <a:lnTo>
                  <a:pt x="117932" y="43497"/>
                </a:lnTo>
                <a:lnTo>
                  <a:pt x="2016455" y="924991"/>
                </a:lnTo>
                <a:lnTo>
                  <a:pt x="1951990" y="931037"/>
                </a:lnTo>
                <a:lnTo>
                  <a:pt x="1948561" y="931291"/>
                </a:lnTo>
                <a:lnTo>
                  <a:pt x="1945894" y="934466"/>
                </a:lnTo>
                <a:lnTo>
                  <a:pt x="1946656" y="941451"/>
                </a:lnTo>
                <a:lnTo>
                  <a:pt x="1949704" y="943991"/>
                </a:lnTo>
                <a:lnTo>
                  <a:pt x="1953133" y="943610"/>
                </a:lnTo>
                <a:lnTo>
                  <a:pt x="2047697" y="934847"/>
                </a:lnTo>
                <a:lnTo>
                  <a:pt x="2051812" y="93446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98746" y="3998213"/>
            <a:ext cx="682625" cy="931544"/>
          </a:xfrm>
          <a:custGeom>
            <a:avLst/>
            <a:gdLst/>
            <a:ahLst/>
            <a:cxnLst/>
            <a:rect l="l" t="t" r="r" b="b"/>
            <a:pathLst>
              <a:path w="682625" h="931545">
                <a:moveTo>
                  <a:pt x="682244" y="831088"/>
                </a:moveTo>
                <a:lnTo>
                  <a:pt x="680085" y="827659"/>
                </a:lnTo>
                <a:lnTo>
                  <a:pt x="673227" y="826135"/>
                </a:lnTo>
                <a:lnTo>
                  <a:pt x="669925" y="828167"/>
                </a:lnTo>
                <a:lnTo>
                  <a:pt x="669036" y="831596"/>
                </a:lnTo>
                <a:lnTo>
                  <a:pt x="654342" y="894524"/>
                </a:lnTo>
                <a:lnTo>
                  <a:pt x="379222" y="381"/>
                </a:lnTo>
                <a:lnTo>
                  <a:pt x="373430" y="2197"/>
                </a:lnTo>
                <a:lnTo>
                  <a:pt x="367792" y="0"/>
                </a:lnTo>
                <a:lnTo>
                  <a:pt x="23545" y="895007"/>
                </a:lnTo>
                <a:lnTo>
                  <a:pt x="13208" y="831088"/>
                </a:lnTo>
                <a:lnTo>
                  <a:pt x="12573" y="827659"/>
                </a:lnTo>
                <a:lnTo>
                  <a:pt x="9398" y="825373"/>
                </a:lnTo>
                <a:lnTo>
                  <a:pt x="5842" y="825881"/>
                </a:lnTo>
                <a:lnTo>
                  <a:pt x="2413" y="826516"/>
                </a:lnTo>
                <a:lnTo>
                  <a:pt x="0" y="829691"/>
                </a:lnTo>
                <a:lnTo>
                  <a:pt x="635" y="833247"/>
                </a:lnTo>
                <a:lnTo>
                  <a:pt x="16510" y="931037"/>
                </a:lnTo>
                <a:lnTo>
                  <a:pt x="28384" y="921512"/>
                </a:lnTo>
                <a:lnTo>
                  <a:pt x="96520" y="866902"/>
                </a:lnTo>
                <a:lnTo>
                  <a:pt x="97028" y="862838"/>
                </a:lnTo>
                <a:lnTo>
                  <a:pt x="92583" y="857377"/>
                </a:lnTo>
                <a:lnTo>
                  <a:pt x="88646" y="856869"/>
                </a:lnTo>
                <a:lnTo>
                  <a:pt x="85852" y="859155"/>
                </a:lnTo>
                <a:lnTo>
                  <a:pt x="35344" y="899591"/>
                </a:lnTo>
                <a:lnTo>
                  <a:pt x="372681" y="22567"/>
                </a:lnTo>
                <a:lnTo>
                  <a:pt x="642150" y="898309"/>
                </a:lnTo>
                <a:lnTo>
                  <a:pt x="594614" y="854583"/>
                </a:lnTo>
                <a:lnTo>
                  <a:pt x="591947" y="852170"/>
                </a:lnTo>
                <a:lnTo>
                  <a:pt x="588010" y="852297"/>
                </a:lnTo>
                <a:lnTo>
                  <a:pt x="585597" y="854964"/>
                </a:lnTo>
                <a:lnTo>
                  <a:pt x="583184" y="857504"/>
                </a:lnTo>
                <a:lnTo>
                  <a:pt x="583438" y="861441"/>
                </a:lnTo>
                <a:lnTo>
                  <a:pt x="585978" y="863854"/>
                </a:lnTo>
                <a:lnTo>
                  <a:pt x="658876" y="931037"/>
                </a:lnTo>
                <a:lnTo>
                  <a:pt x="661250" y="920877"/>
                </a:lnTo>
                <a:lnTo>
                  <a:pt x="681482" y="834517"/>
                </a:lnTo>
                <a:lnTo>
                  <a:pt x="682244" y="83108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71616" y="3994657"/>
            <a:ext cx="2715895" cy="945515"/>
          </a:xfrm>
          <a:custGeom>
            <a:avLst/>
            <a:gdLst/>
            <a:ahLst/>
            <a:cxnLst/>
            <a:rect l="l" t="t" r="r" b="b"/>
            <a:pathLst>
              <a:path w="2715895" h="945514">
                <a:moveTo>
                  <a:pt x="2715641" y="934593"/>
                </a:moveTo>
                <a:lnTo>
                  <a:pt x="2715107" y="927862"/>
                </a:lnTo>
                <a:lnTo>
                  <a:pt x="2707894" y="835787"/>
                </a:lnTo>
                <a:lnTo>
                  <a:pt x="2707640" y="832231"/>
                </a:lnTo>
                <a:lnTo>
                  <a:pt x="2704592" y="829691"/>
                </a:lnTo>
                <a:lnTo>
                  <a:pt x="2697607" y="830199"/>
                </a:lnTo>
                <a:lnTo>
                  <a:pt x="2694940" y="833247"/>
                </a:lnTo>
                <a:lnTo>
                  <a:pt x="2695321" y="836676"/>
                </a:lnTo>
                <a:lnTo>
                  <a:pt x="2700261" y="901357"/>
                </a:lnTo>
                <a:lnTo>
                  <a:pt x="2077847" y="2286"/>
                </a:lnTo>
                <a:lnTo>
                  <a:pt x="2072551" y="5905"/>
                </a:lnTo>
                <a:lnTo>
                  <a:pt x="2072005" y="5803"/>
                </a:lnTo>
                <a:lnTo>
                  <a:pt x="2071001" y="4318"/>
                </a:lnTo>
                <a:lnTo>
                  <a:pt x="2069084" y="0"/>
                </a:lnTo>
                <a:lnTo>
                  <a:pt x="30314" y="913942"/>
                </a:lnTo>
                <a:lnTo>
                  <a:pt x="67945" y="861314"/>
                </a:lnTo>
                <a:lnTo>
                  <a:pt x="69977" y="858520"/>
                </a:lnTo>
                <a:lnTo>
                  <a:pt x="69342" y="854583"/>
                </a:lnTo>
                <a:lnTo>
                  <a:pt x="66548" y="852551"/>
                </a:lnTo>
                <a:lnTo>
                  <a:pt x="63627" y="850392"/>
                </a:lnTo>
                <a:lnTo>
                  <a:pt x="59690" y="851154"/>
                </a:lnTo>
                <a:lnTo>
                  <a:pt x="57658" y="853948"/>
                </a:lnTo>
                <a:lnTo>
                  <a:pt x="0" y="934593"/>
                </a:lnTo>
                <a:lnTo>
                  <a:pt x="101981" y="945515"/>
                </a:lnTo>
                <a:lnTo>
                  <a:pt x="105156" y="942975"/>
                </a:lnTo>
                <a:lnTo>
                  <a:pt x="105918" y="935990"/>
                </a:lnTo>
                <a:lnTo>
                  <a:pt x="105308" y="935228"/>
                </a:lnTo>
                <a:lnTo>
                  <a:pt x="103378" y="932815"/>
                </a:lnTo>
                <a:lnTo>
                  <a:pt x="35674" y="925563"/>
                </a:lnTo>
                <a:lnTo>
                  <a:pt x="2010498" y="40284"/>
                </a:lnTo>
                <a:lnTo>
                  <a:pt x="740968" y="908824"/>
                </a:lnTo>
                <a:lnTo>
                  <a:pt x="768604" y="850392"/>
                </a:lnTo>
                <a:lnTo>
                  <a:pt x="770128" y="847217"/>
                </a:lnTo>
                <a:lnTo>
                  <a:pt x="768858" y="843534"/>
                </a:lnTo>
                <a:lnTo>
                  <a:pt x="762508" y="840486"/>
                </a:lnTo>
                <a:lnTo>
                  <a:pt x="758698" y="841883"/>
                </a:lnTo>
                <a:lnTo>
                  <a:pt x="757174" y="845058"/>
                </a:lnTo>
                <a:lnTo>
                  <a:pt x="714756" y="934593"/>
                </a:lnTo>
                <a:lnTo>
                  <a:pt x="741222" y="932688"/>
                </a:lnTo>
                <a:lnTo>
                  <a:pt x="817118" y="927227"/>
                </a:lnTo>
                <a:lnTo>
                  <a:pt x="819658" y="924179"/>
                </a:lnTo>
                <a:lnTo>
                  <a:pt x="819150" y="917194"/>
                </a:lnTo>
                <a:lnTo>
                  <a:pt x="816102" y="914527"/>
                </a:lnTo>
                <a:lnTo>
                  <a:pt x="748080" y="919441"/>
                </a:lnTo>
                <a:lnTo>
                  <a:pt x="2036851" y="37630"/>
                </a:lnTo>
                <a:lnTo>
                  <a:pt x="1304683" y="902995"/>
                </a:lnTo>
                <a:lnTo>
                  <a:pt x="1315974" y="839216"/>
                </a:lnTo>
                <a:lnTo>
                  <a:pt x="1316482" y="835660"/>
                </a:lnTo>
                <a:lnTo>
                  <a:pt x="1314196" y="832358"/>
                </a:lnTo>
                <a:lnTo>
                  <a:pt x="1310767" y="831850"/>
                </a:lnTo>
                <a:lnTo>
                  <a:pt x="1307338" y="831215"/>
                </a:lnTo>
                <a:lnTo>
                  <a:pt x="1304036" y="833501"/>
                </a:lnTo>
                <a:lnTo>
                  <a:pt x="1303401" y="836930"/>
                </a:lnTo>
                <a:lnTo>
                  <a:pt x="1286256" y="934593"/>
                </a:lnTo>
                <a:lnTo>
                  <a:pt x="1301991" y="929005"/>
                </a:lnTo>
                <a:lnTo>
                  <a:pt x="1382903" y="900303"/>
                </a:lnTo>
                <a:lnTo>
                  <a:pt x="1384681" y="896620"/>
                </a:lnTo>
                <a:lnTo>
                  <a:pt x="1382395" y="890016"/>
                </a:lnTo>
                <a:lnTo>
                  <a:pt x="1378712" y="888365"/>
                </a:lnTo>
                <a:lnTo>
                  <a:pt x="1314323" y="911148"/>
                </a:lnTo>
                <a:lnTo>
                  <a:pt x="2062645" y="26822"/>
                </a:lnTo>
                <a:lnTo>
                  <a:pt x="1928634" y="897902"/>
                </a:lnTo>
                <a:lnTo>
                  <a:pt x="1904873" y="837692"/>
                </a:lnTo>
                <a:lnTo>
                  <a:pt x="1903603" y="834390"/>
                </a:lnTo>
                <a:lnTo>
                  <a:pt x="1899920" y="832866"/>
                </a:lnTo>
                <a:lnTo>
                  <a:pt x="1893316" y="835406"/>
                </a:lnTo>
                <a:lnTo>
                  <a:pt x="1891792" y="839089"/>
                </a:lnTo>
                <a:lnTo>
                  <a:pt x="1893062" y="842391"/>
                </a:lnTo>
                <a:lnTo>
                  <a:pt x="1929384" y="934593"/>
                </a:lnTo>
                <a:lnTo>
                  <a:pt x="1938731" y="923036"/>
                </a:lnTo>
                <a:lnTo>
                  <a:pt x="1993900" y="854837"/>
                </a:lnTo>
                <a:lnTo>
                  <a:pt x="1993519" y="850773"/>
                </a:lnTo>
                <a:lnTo>
                  <a:pt x="1990852" y="848614"/>
                </a:lnTo>
                <a:lnTo>
                  <a:pt x="1988058" y="846455"/>
                </a:lnTo>
                <a:lnTo>
                  <a:pt x="1984121" y="846836"/>
                </a:lnTo>
                <a:lnTo>
                  <a:pt x="1981835" y="849503"/>
                </a:lnTo>
                <a:lnTo>
                  <a:pt x="1941068" y="899871"/>
                </a:lnTo>
                <a:lnTo>
                  <a:pt x="2076145" y="21996"/>
                </a:lnTo>
                <a:lnTo>
                  <a:pt x="2689809" y="908532"/>
                </a:lnTo>
                <a:lnTo>
                  <a:pt x="2631186" y="881126"/>
                </a:lnTo>
                <a:lnTo>
                  <a:pt x="2628011" y="879602"/>
                </a:lnTo>
                <a:lnTo>
                  <a:pt x="2624201" y="880999"/>
                </a:lnTo>
                <a:lnTo>
                  <a:pt x="2622804" y="884174"/>
                </a:lnTo>
                <a:lnTo>
                  <a:pt x="2621280" y="887349"/>
                </a:lnTo>
                <a:lnTo>
                  <a:pt x="2622677" y="891159"/>
                </a:lnTo>
                <a:lnTo>
                  <a:pt x="2625852" y="892556"/>
                </a:lnTo>
                <a:lnTo>
                  <a:pt x="2715641" y="93459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More</a:t>
            </a:r>
            <a:r>
              <a:rPr spc="-645" dirty="0"/>
              <a:t> </a:t>
            </a:r>
            <a:r>
              <a:rPr spc="-150" dirty="0"/>
              <a:t>on</a:t>
            </a:r>
            <a:r>
              <a:rPr spc="-630" dirty="0"/>
              <a:t> </a:t>
            </a:r>
            <a:r>
              <a:rPr spc="-275" dirty="0"/>
              <a:t>Heuristic</a:t>
            </a:r>
            <a:r>
              <a:rPr spc="-655" dirty="0"/>
              <a:t> </a:t>
            </a:r>
            <a:r>
              <a:rPr spc="-254" dirty="0"/>
              <a:t>Search</a:t>
            </a:r>
            <a:r>
              <a:rPr spc="-640" dirty="0"/>
              <a:t> </a:t>
            </a:r>
            <a:r>
              <a:rPr dirty="0"/>
              <a:t>&amp;</a:t>
            </a:r>
            <a:r>
              <a:rPr spc="-615" dirty="0"/>
              <a:t> </a:t>
            </a:r>
            <a:r>
              <a:rPr spc="-275" dirty="0"/>
              <a:t>Functions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2263" y="1052271"/>
            <a:ext cx="34334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ymme</a:t>
            </a:r>
            <a:r>
              <a:rPr sz="3200" b="1" spc="-300" dirty="0">
                <a:solidFill>
                  <a:srgbClr val="C00000"/>
                </a:solidFill>
                <a:latin typeface="Arial"/>
                <a:cs typeface="Arial"/>
              </a:rPr>
              <a:t>tr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3200" b="1" spc="-6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30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du</a:t>
            </a:r>
            <a:r>
              <a:rPr sz="3200" b="1" spc="-3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3200" b="1" spc="-31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b="1" spc="-31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4175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1" u="heavy" spc="-3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i="1" u="heavy" spc="-3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ecap</a:t>
            </a:r>
            <a:r>
              <a:rPr i="1" u="heavy" spc="2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r>
              <a:rPr spc="-305" dirty="0"/>
              <a:t>Sea</a:t>
            </a:r>
            <a:r>
              <a:rPr spc="-300" dirty="0"/>
              <a:t>r</a:t>
            </a:r>
            <a:r>
              <a:rPr spc="-305" dirty="0"/>
              <a:t>ch</a:t>
            </a:r>
            <a:r>
              <a:rPr dirty="0"/>
              <a:t>:</a:t>
            </a:r>
            <a:r>
              <a:rPr spc="-660" dirty="0"/>
              <a:t> </a:t>
            </a:r>
            <a:r>
              <a:rPr spc="-300" dirty="0"/>
              <a:t>B</a:t>
            </a:r>
            <a:r>
              <a:rPr spc="-305" dirty="0"/>
              <a:t>asi</a:t>
            </a:r>
            <a:r>
              <a:rPr dirty="0"/>
              <a:t>c</a:t>
            </a:r>
            <a:r>
              <a:rPr spc="-645" dirty="0"/>
              <a:t> </a:t>
            </a:r>
            <a:r>
              <a:rPr spc="-305" dirty="0"/>
              <a:t>ide</a:t>
            </a:r>
            <a:r>
              <a:rPr dirty="0"/>
              <a:t>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35596" y="2948882"/>
            <a:ext cx="2832100" cy="2070100"/>
            <a:chOff x="3535596" y="2948882"/>
            <a:chExt cx="2832100" cy="2070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7996" y="3025082"/>
              <a:ext cx="317132" cy="3171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34562" y="30487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1900" y="3105912"/>
              <a:ext cx="652284" cy="6537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9634" y="32438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36262" y="36262"/>
                  </a:moveTo>
                  <a:lnTo>
                    <a:pt x="42830" y="61118"/>
                  </a:lnTo>
                  <a:lnTo>
                    <a:pt x="438785" y="457072"/>
                  </a:lnTo>
                  <a:lnTo>
                    <a:pt x="457073" y="438784"/>
                  </a:lnTo>
                  <a:lnTo>
                    <a:pt x="61118" y="42830"/>
                  </a:lnTo>
                  <a:lnTo>
                    <a:pt x="36262" y="36262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28553" y="108838"/>
                  </a:lnTo>
                  <a:lnTo>
                    <a:pt x="30352" y="115315"/>
                  </a:lnTo>
                  <a:lnTo>
                    <a:pt x="37464" y="119506"/>
                  </a:lnTo>
                  <a:lnTo>
                    <a:pt x="44323" y="117728"/>
                  </a:lnTo>
                  <a:lnTo>
                    <a:pt x="51307" y="115824"/>
                  </a:lnTo>
                  <a:lnTo>
                    <a:pt x="55371" y="108838"/>
                  </a:lnTo>
                  <a:lnTo>
                    <a:pt x="53593" y="101853"/>
                  </a:lnTo>
                  <a:lnTo>
                    <a:pt x="42830" y="61118"/>
                  </a:lnTo>
                  <a:lnTo>
                    <a:pt x="9016" y="27304"/>
                  </a:lnTo>
                  <a:lnTo>
                    <a:pt x="27304" y="9016"/>
                  </a:lnTo>
                  <a:lnTo>
                    <a:pt x="34377" y="9016"/>
                  </a:lnTo>
                  <a:lnTo>
                    <a:pt x="0" y="0"/>
                  </a:lnTo>
                  <a:close/>
                </a:path>
                <a:path w="457200" h="457200">
                  <a:moveTo>
                    <a:pt x="27304" y="9016"/>
                  </a:moveTo>
                  <a:lnTo>
                    <a:pt x="9016" y="27304"/>
                  </a:lnTo>
                  <a:lnTo>
                    <a:pt x="42830" y="61118"/>
                  </a:lnTo>
                  <a:lnTo>
                    <a:pt x="36262" y="36262"/>
                  </a:lnTo>
                  <a:lnTo>
                    <a:pt x="14858" y="30606"/>
                  </a:lnTo>
                  <a:lnTo>
                    <a:pt x="30606" y="14858"/>
                  </a:lnTo>
                  <a:lnTo>
                    <a:pt x="33146" y="14858"/>
                  </a:lnTo>
                  <a:lnTo>
                    <a:pt x="27304" y="9016"/>
                  </a:lnTo>
                  <a:close/>
                </a:path>
                <a:path w="457200" h="457200">
                  <a:moveTo>
                    <a:pt x="34377" y="9016"/>
                  </a:moveTo>
                  <a:lnTo>
                    <a:pt x="27304" y="9016"/>
                  </a:lnTo>
                  <a:lnTo>
                    <a:pt x="61118" y="42830"/>
                  </a:lnTo>
                  <a:lnTo>
                    <a:pt x="108838" y="55371"/>
                  </a:lnTo>
                  <a:lnTo>
                    <a:pt x="115824" y="51307"/>
                  </a:lnTo>
                  <a:lnTo>
                    <a:pt x="117728" y="44323"/>
                  </a:lnTo>
                  <a:lnTo>
                    <a:pt x="119506" y="37464"/>
                  </a:lnTo>
                  <a:lnTo>
                    <a:pt x="115315" y="30352"/>
                  </a:lnTo>
                  <a:lnTo>
                    <a:pt x="108457" y="28448"/>
                  </a:lnTo>
                  <a:lnTo>
                    <a:pt x="34377" y="9016"/>
                  </a:lnTo>
                  <a:close/>
                </a:path>
                <a:path w="457200" h="457200">
                  <a:moveTo>
                    <a:pt x="33146" y="14858"/>
                  </a:moveTo>
                  <a:lnTo>
                    <a:pt x="30606" y="14858"/>
                  </a:lnTo>
                  <a:lnTo>
                    <a:pt x="36262" y="36262"/>
                  </a:lnTo>
                  <a:lnTo>
                    <a:pt x="61118" y="42830"/>
                  </a:lnTo>
                  <a:lnTo>
                    <a:pt x="33146" y="14858"/>
                  </a:lnTo>
                  <a:close/>
                </a:path>
                <a:path w="457200" h="457200">
                  <a:moveTo>
                    <a:pt x="30606" y="14858"/>
                  </a:moveTo>
                  <a:lnTo>
                    <a:pt x="14858" y="30606"/>
                  </a:lnTo>
                  <a:lnTo>
                    <a:pt x="36262" y="36262"/>
                  </a:lnTo>
                  <a:lnTo>
                    <a:pt x="30606" y="1485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596" y="4244282"/>
              <a:ext cx="317132" cy="3171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82162" y="4267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3820668"/>
              <a:ext cx="804697" cy="6537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77234" y="3843020"/>
              <a:ext cx="608330" cy="458470"/>
            </a:xfrm>
            <a:custGeom>
              <a:avLst/>
              <a:gdLst/>
              <a:ahLst/>
              <a:cxnLst/>
              <a:rect l="l" t="t" r="r" b="b"/>
              <a:pathLst>
                <a:path w="608329" h="458470">
                  <a:moveTo>
                    <a:pt x="54228" y="345439"/>
                  </a:moveTo>
                  <a:lnTo>
                    <a:pt x="46608" y="348614"/>
                  </a:lnTo>
                  <a:lnTo>
                    <a:pt x="43814" y="355091"/>
                  </a:lnTo>
                  <a:lnTo>
                    <a:pt x="0" y="458342"/>
                  </a:lnTo>
                  <a:lnTo>
                    <a:pt x="43876" y="453389"/>
                  </a:lnTo>
                  <a:lnTo>
                    <a:pt x="28320" y="453389"/>
                  </a:lnTo>
                  <a:lnTo>
                    <a:pt x="12826" y="432688"/>
                  </a:lnTo>
                  <a:lnTo>
                    <a:pt x="51202" y="404047"/>
                  </a:lnTo>
                  <a:lnTo>
                    <a:pt x="70485" y="358647"/>
                  </a:lnTo>
                  <a:lnTo>
                    <a:pt x="67437" y="351027"/>
                  </a:lnTo>
                  <a:lnTo>
                    <a:pt x="54228" y="345439"/>
                  </a:lnTo>
                  <a:close/>
                </a:path>
                <a:path w="608329" h="458470">
                  <a:moveTo>
                    <a:pt x="51202" y="404047"/>
                  </a:moveTo>
                  <a:lnTo>
                    <a:pt x="12826" y="432688"/>
                  </a:lnTo>
                  <a:lnTo>
                    <a:pt x="28320" y="453389"/>
                  </a:lnTo>
                  <a:lnTo>
                    <a:pt x="35470" y="448055"/>
                  </a:lnTo>
                  <a:lnTo>
                    <a:pt x="32512" y="448055"/>
                  </a:lnTo>
                  <a:lnTo>
                    <a:pt x="19050" y="430148"/>
                  </a:lnTo>
                  <a:lnTo>
                    <a:pt x="41185" y="427633"/>
                  </a:lnTo>
                  <a:lnTo>
                    <a:pt x="51202" y="404047"/>
                  </a:lnTo>
                  <a:close/>
                </a:path>
                <a:path w="608329" h="458470">
                  <a:moveTo>
                    <a:pt x="115569" y="419226"/>
                  </a:moveTo>
                  <a:lnTo>
                    <a:pt x="66732" y="424730"/>
                  </a:lnTo>
                  <a:lnTo>
                    <a:pt x="28320" y="453389"/>
                  </a:lnTo>
                  <a:lnTo>
                    <a:pt x="43876" y="453389"/>
                  </a:lnTo>
                  <a:lnTo>
                    <a:pt x="118490" y="445007"/>
                  </a:lnTo>
                  <a:lnTo>
                    <a:pt x="123698" y="438530"/>
                  </a:lnTo>
                  <a:lnTo>
                    <a:pt x="122808" y="431418"/>
                  </a:lnTo>
                  <a:lnTo>
                    <a:pt x="122046" y="424306"/>
                  </a:lnTo>
                  <a:lnTo>
                    <a:pt x="115569" y="419226"/>
                  </a:lnTo>
                  <a:close/>
                </a:path>
                <a:path w="608329" h="458470">
                  <a:moveTo>
                    <a:pt x="41185" y="427633"/>
                  </a:moveTo>
                  <a:lnTo>
                    <a:pt x="19050" y="430148"/>
                  </a:lnTo>
                  <a:lnTo>
                    <a:pt x="32512" y="448055"/>
                  </a:lnTo>
                  <a:lnTo>
                    <a:pt x="41185" y="427633"/>
                  </a:lnTo>
                  <a:close/>
                </a:path>
                <a:path w="608329" h="458470">
                  <a:moveTo>
                    <a:pt x="66732" y="424730"/>
                  </a:moveTo>
                  <a:lnTo>
                    <a:pt x="41185" y="427633"/>
                  </a:lnTo>
                  <a:lnTo>
                    <a:pt x="32512" y="448055"/>
                  </a:lnTo>
                  <a:lnTo>
                    <a:pt x="35470" y="448055"/>
                  </a:lnTo>
                  <a:lnTo>
                    <a:pt x="66732" y="424730"/>
                  </a:lnTo>
                  <a:close/>
                </a:path>
                <a:path w="608329" h="458470">
                  <a:moveTo>
                    <a:pt x="592581" y="0"/>
                  </a:moveTo>
                  <a:lnTo>
                    <a:pt x="51202" y="404047"/>
                  </a:lnTo>
                  <a:lnTo>
                    <a:pt x="41185" y="427633"/>
                  </a:lnTo>
                  <a:lnTo>
                    <a:pt x="66732" y="424730"/>
                  </a:lnTo>
                  <a:lnTo>
                    <a:pt x="608076" y="20827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5196" y="4625282"/>
              <a:ext cx="317132" cy="3171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91762" y="4648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328" y="3861790"/>
              <a:ext cx="361188" cy="9601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67327" y="3884422"/>
              <a:ext cx="203835" cy="764540"/>
            </a:xfrm>
            <a:custGeom>
              <a:avLst/>
              <a:gdLst/>
              <a:ahLst/>
              <a:cxnLst/>
              <a:rect l="l" t="t" r="r" b="b"/>
              <a:pathLst>
                <a:path w="203835" h="764539">
                  <a:moveTo>
                    <a:pt x="17145" y="639698"/>
                  </a:moveTo>
                  <a:lnTo>
                    <a:pt x="10287" y="641984"/>
                  </a:lnTo>
                  <a:lnTo>
                    <a:pt x="3556" y="644397"/>
                  </a:lnTo>
                  <a:lnTo>
                    <a:pt x="0" y="651763"/>
                  </a:lnTo>
                  <a:lnTo>
                    <a:pt x="2286" y="658494"/>
                  </a:lnTo>
                  <a:lnTo>
                    <a:pt x="38735" y="764539"/>
                  </a:lnTo>
                  <a:lnTo>
                    <a:pt x="58806" y="741933"/>
                  </a:lnTo>
                  <a:lnTo>
                    <a:pt x="56514" y="741933"/>
                  </a:lnTo>
                  <a:lnTo>
                    <a:pt x="31114" y="736853"/>
                  </a:lnTo>
                  <a:lnTo>
                    <a:pt x="40485" y="689987"/>
                  </a:lnTo>
                  <a:lnTo>
                    <a:pt x="26797" y="650113"/>
                  </a:lnTo>
                  <a:lnTo>
                    <a:pt x="24511" y="643254"/>
                  </a:lnTo>
                  <a:lnTo>
                    <a:pt x="17145" y="639698"/>
                  </a:lnTo>
                  <a:close/>
                </a:path>
                <a:path w="203835" h="764539">
                  <a:moveTo>
                    <a:pt x="40485" y="689987"/>
                  </a:moveTo>
                  <a:lnTo>
                    <a:pt x="31114" y="736853"/>
                  </a:lnTo>
                  <a:lnTo>
                    <a:pt x="56514" y="741933"/>
                  </a:lnTo>
                  <a:lnTo>
                    <a:pt x="57860" y="735202"/>
                  </a:lnTo>
                  <a:lnTo>
                    <a:pt x="56007" y="735202"/>
                  </a:lnTo>
                  <a:lnTo>
                    <a:pt x="34036" y="730757"/>
                  </a:lnTo>
                  <a:lnTo>
                    <a:pt x="48775" y="714136"/>
                  </a:lnTo>
                  <a:lnTo>
                    <a:pt x="40485" y="689987"/>
                  </a:lnTo>
                  <a:close/>
                </a:path>
                <a:path w="203835" h="764539">
                  <a:moveTo>
                    <a:pt x="106680" y="657605"/>
                  </a:moveTo>
                  <a:lnTo>
                    <a:pt x="98551" y="658113"/>
                  </a:lnTo>
                  <a:lnTo>
                    <a:pt x="93725" y="663447"/>
                  </a:lnTo>
                  <a:lnTo>
                    <a:pt x="65942" y="694777"/>
                  </a:lnTo>
                  <a:lnTo>
                    <a:pt x="56514" y="741933"/>
                  </a:lnTo>
                  <a:lnTo>
                    <a:pt x="58806" y="741933"/>
                  </a:lnTo>
                  <a:lnTo>
                    <a:pt x="113157" y="680719"/>
                  </a:lnTo>
                  <a:lnTo>
                    <a:pt x="117856" y="675258"/>
                  </a:lnTo>
                  <a:lnTo>
                    <a:pt x="117475" y="667130"/>
                  </a:lnTo>
                  <a:lnTo>
                    <a:pt x="112013" y="662432"/>
                  </a:lnTo>
                  <a:lnTo>
                    <a:pt x="106680" y="657605"/>
                  </a:lnTo>
                  <a:close/>
                </a:path>
                <a:path w="203835" h="764539">
                  <a:moveTo>
                    <a:pt x="48775" y="714136"/>
                  </a:moveTo>
                  <a:lnTo>
                    <a:pt x="34036" y="730757"/>
                  </a:lnTo>
                  <a:lnTo>
                    <a:pt x="56007" y="735202"/>
                  </a:lnTo>
                  <a:lnTo>
                    <a:pt x="48775" y="714136"/>
                  </a:lnTo>
                  <a:close/>
                </a:path>
                <a:path w="203835" h="764539">
                  <a:moveTo>
                    <a:pt x="65942" y="694777"/>
                  </a:moveTo>
                  <a:lnTo>
                    <a:pt x="48775" y="714136"/>
                  </a:lnTo>
                  <a:lnTo>
                    <a:pt x="56007" y="735202"/>
                  </a:lnTo>
                  <a:lnTo>
                    <a:pt x="57860" y="735202"/>
                  </a:lnTo>
                  <a:lnTo>
                    <a:pt x="65942" y="694777"/>
                  </a:lnTo>
                  <a:close/>
                </a:path>
                <a:path w="203835" h="764539">
                  <a:moveTo>
                    <a:pt x="178435" y="0"/>
                  </a:moveTo>
                  <a:lnTo>
                    <a:pt x="40485" y="689987"/>
                  </a:lnTo>
                  <a:lnTo>
                    <a:pt x="48775" y="714136"/>
                  </a:lnTo>
                  <a:lnTo>
                    <a:pt x="65942" y="694777"/>
                  </a:lnTo>
                  <a:lnTo>
                    <a:pt x="203835" y="5079"/>
                  </a:lnTo>
                  <a:lnTo>
                    <a:pt x="1784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796" y="2948882"/>
              <a:ext cx="317132" cy="3171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1362" y="29725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5132" y="3029712"/>
              <a:ext cx="502958" cy="7269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27931" y="3167634"/>
              <a:ext cx="308610" cy="530860"/>
            </a:xfrm>
            <a:custGeom>
              <a:avLst/>
              <a:gdLst/>
              <a:ahLst/>
              <a:cxnLst/>
              <a:rect l="l" t="t" r="r" b="b"/>
              <a:pathLst>
                <a:path w="308610" h="530860">
                  <a:moveTo>
                    <a:pt x="281619" y="44784"/>
                  </a:moveTo>
                  <a:lnTo>
                    <a:pt x="259393" y="57786"/>
                  </a:lnTo>
                  <a:lnTo>
                    <a:pt x="0" y="517778"/>
                  </a:lnTo>
                  <a:lnTo>
                    <a:pt x="22606" y="530478"/>
                  </a:lnTo>
                  <a:lnTo>
                    <a:pt x="281982" y="70516"/>
                  </a:lnTo>
                  <a:lnTo>
                    <a:pt x="281619" y="44784"/>
                  </a:lnTo>
                  <a:close/>
                </a:path>
                <a:path w="308610" h="530860">
                  <a:moveTo>
                    <a:pt x="307067" y="16001"/>
                  </a:moveTo>
                  <a:lnTo>
                    <a:pt x="282956" y="16001"/>
                  </a:lnTo>
                  <a:lnTo>
                    <a:pt x="305562" y="28701"/>
                  </a:lnTo>
                  <a:lnTo>
                    <a:pt x="281982" y="70516"/>
                  </a:lnTo>
                  <a:lnTo>
                    <a:pt x="282569" y="112140"/>
                  </a:lnTo>
                  <a:lnTo>
                    <a:pt x="282702" y="119633"/>
                  </a:lnTo>
                  <a:lnTo>
                    <a:pt x="288671" y="125349"/>
                  </a:lnTo>
                  <a:lnTo>
                    <a:pt x="295783" y="125221"/>
                  </a:lnTo>
                  <a:lnTo>
                    <a:pt x="302895" y="125221"/>
                  </a:lnTo>
                  <a:lnTo>
                    <a:pt x="308610" y="119252"/>
                  </a:lnTo>
                  <a:lnTo>
                    <a:pt x="308483" y="112140"/>
                  </a:lnTo>
                  <a:lnTo>
                    <a:pt x="307067" y="16001"/>
                  </a:lnTo>
                  <a:close/>
                </a:path>
                <a:path w="308610" h="530860">
                  <a:moveTo>
                    <a:pt x="306832" y="0"/>
                  </a:moveTo>
                  <a:lnTo>
                    <a:pt x="210058" y="56641"/>
                  </a:lnTo>
                  <a:lnTo>
                    <a:pt x="203835" y="60198"/>
                  </a:lnTo>
                  <a:lnTo>
                    <a:pt x="201803" y="68199"/>
                  </a:lnTo>
                  <a:lnTo>
                    <a:pt x="205359" y="74294"/>
                  </a:lnTo>
                  <a:lnTo>
                    <a:pt x="209042" y="80517"/>
                  </a:lnTo>
                  <a:lnTo>
                    <a:pt x="216916" y="82550"/>
                  </a:lnTo>
                  <a:lnTo>
                    <a:pt x="223139" y="78993"/>
                  </a:lnTo>
                  <a:lnTo>
                    <a:pt x="259393" y="57786"/>
                  </a:lnTo>
                  <a:lnTo>
                    <a:pt x="282956" y="16001"/>
                  </a:lnTo>
                  <a:lnTo>
                    <a:pt x="307067" y="16001"/>
                  </a:lnTo>
                  <a:lnTo>
                    <a:pt x="306832" y="0"/>
                  </a:lnTo>
                  <a:close/>
                </a:path>
                <a:path w="308610" h="530860">
                  <a:moveTo>
                    <a:pt x="294485" y="22478"/>
                  </a:moveTo>
                  <a:lnTo>
                    <a:pt x="281305" y="22478"/>
                  </a:lnTo>
                  <a:lnTo>
                    <a:pt x="300863" y="33527"/>
                  </a:lnTo>
                  <a:lnTo>
                    <a:pt x="281619" y="44784"/>
                  </a:lnTo>
                  <a:lnTo>
                    <a:pt x="281982" y="70516"/>
                  </a:lnTo>
                  <a:lnTo>
                    <a:pt x="305562" y="28701"/>
                  </a:lnTo>
                  <a:lnTo>
                    <a:pt x="294485" y="22478"/>
                  </a:lnTo>
                  <a:close/>
                </a:path>
                <a:path w="308610" h="530860">
                  <a:moveTo>
                    <a:pt x="282956" y="16001"/>
                  </a:moveTo>
                  <a:lnTo>
                    <a:pt x="259393" y="57786"/>
                  </a:lnTo>
                  <a:lnTo>
                    <a:pt x="281619" y="44784"/>
                  </a:lnTo>
                  <a:lnTo>
                    <a:pt x="281305" y="22478"/>
                  </a:lnTo>
                  <a:lnTo>
                    <a:pt x="294485" y="22478"/>
                  </a:lnTo>
                  <a:lnTo>
                    <a:pt x="282956" y="16001"/>
                  </a:lnTo>
                  <a:close/>
                </a:path>
                <a:path w="308610" h="530860">
                  <a:moveTo>
                    <a:pt x="281305" y="22478"/>
                  </a:moveTo>
                  <a:lnTo>
                    <a:pt x="281619" y="44784"/>
                  </a:lnTo>
                  <a:lnTo>
                    <a:pt x="300863" y="33527"/>
                  </a:lnTo>
                  <a:lnTo>
                    <a:pt x="281305" y="2247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7255" y="3870953"/>
              <a:ext cx="300279" cy="3002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5400" y="388620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0828" y="3881628"/>
              <a:ext cx="237744" cy="2377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6280" y="3736797"/>
              <a:ext cx="766559" cy="3566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69460" y="3760089"/>
              <a:ext cx="570230" cy="193040"/>
            </a:xfrm>
            <a:custGeom>
              <a:avLst/>
              <a:gdLst/>
              <a:ahLst/>
              <a:cxnLst/>
              <a:rect l="l" t="t" r="r" b="b"/>
              <a:pathLst>
                <a:path w="570229" h="193039">
                  <a:moveTo>
                    <a:pt x="495655" y="154285"/>
                  </a:moveTo>
                  <a:lnTo>
                    <a:pt x="455167" y="165608"/>
                  </a:lnTo>
                  <a:lnTo>
                    <a:pt x="448310" y="167640"/>
                  </a:lnTo>
                  <a:lnTo>
                    <a:pt x="444245" y="174752"/>
                  </a:lnTo>
                  <a:lnTo>
                    <a:pt x="446277" y="181610"/>
                  </a:lnTo>
                  <a:lnTo>
                    <a:pt x="448182" y="188468"/>
                  </a:lnTo>
                  <a:lnTo>
                    <a:pt x="455294" y="192531"/>
                  </a:lnTo>
                  <a:lnTo>
                    <a:pt x="548878" y="166369"/>
                  </a:lnTo>
                  <a:lnTo>
                    <a:pt x="542036" y="166369"/>
                  </a:lnTo>
                  <a:lnTo>
                    <a:pt x="495655" y="154285"/>
                  </a:lnTo>
                  <a:close/>
                </a:path>
                <a:path w="570229" h="193039">
                  <a:moveTo>
                    <a:pt x="520422" y="147359"/>
                  </a:moveTo>
                  <a:lnTo>
                    <a:pt x="495655" y="154285"/>
                  </a:lnTo>
                  <a:lnTo>
                    <a:pt x="542036" y="166369"/>
                  </a:lnTo>
                  <a:lnTo>
                    <a:pt x="542907" y="163068"/>
                  </a:lnTo>
                  <a:lnTo>
                    <a:pt x="536193" y="163068"/>
                  </a:lnTo>
                  <a:lnTo>
                    <a:pt x="520422" y="147359"/>
                  </a:lnTo>
                  <a:close/>
                </a:path>
                <a:path w="570229" h="193039">
                  <a:moveTo>
                    <a:pt x="485648" y="76200"/>
                  </a:moveTo>
                  <a:lnTo>
                    <a:pt x="477392" y="76200"/>
                  </a:lnTo>
                  <a:lnTo>
                    <a:pt x="472439" y="81280"/>
                  </a:lnTo>
                  <a:lnTo>
                    <a:pt x="467360" y="86360"/>
                  </a:lnTo>
                  <a:lnTo>
                    <a:pt x="467360" y="94487"/>
                  </a:lnTo>
                  <a:lnTo>
                    <a:pt x="502242" y="129251"/>
                  </a:lnTo>
                  <a:lnTo>
                    <a:pt x="548639" y="141350"/>
                  </a:lnTo>
                  <a:lnTo>
                    <a:pt x="542036" y="166369"/>
                  </a:lnTo>
                  <a:lnTo>
                    <a:pt x="548878" y="166369"/>
                  </a:lnTo>
                  <a:lnTo>
                    <a:pt x="570229" y="160400"/>
                  </a:lnTo>
                  <a:lnTo>
                    <a:pt x="485648" y="76200"/>
                  </a:lnTo>
                  <a:close/>
                </a:path>
                <a:path w="570229" h="193039">
                  <a:moveTo>
                    <a:pt x="541909" y="141350"/>
                  </a:moveTo>
                  <a:lnTo>
                    <a:pt x="520422" y="147359"/>
                  </a:lnTo>
                  <a:lnTo>
                    <a:pt x="536193" y="163068"/>
                  </a:lnTo>
                  <a:lnTo>
                    <a:pt x="541909" y="141350"/>
                  </a:lnTo>
                  <a:close/>
                </a:path>
                <a:path w="570229" h="193039">
                  <a:moveTo>
                    <a:pt x="548639" y="141350"/>
                  </a:moveTo>
                  <a:lnTo>
                    <a:pt x="541909" y="141350"/>
                  </a:lnTo>
                  <a:lnTo>
                    <a:pt x="536193" y="163068"/>
                  </a:lnTo>
                  <a:lnTo>
                    <a:pt x="542907" y="163068"/>
                  </a:lnTo>
                  <a:lnTo>
                    <a:pt x="548639" y="141350"/>
                  </a:lnTo>
                  <a:close/>
                </a:path>
                <a:path w="570229" h="193039">
                  <a:moveTo>
                    <a:pt x="6603" y="0"/>
                  </a:moveTo>
                  <a:lnTo>
                    <a:pt x="0" y="25146"/>
                  </a:lnTo>
                  <a:lnTo>
                    <a:pt x="495655" y="154285"/>
                  </a:lnTo>
                  <a:lnTo>
                    <a:pt x="520422" y="147359"/>
                  </a:lnTo>
                  <a:lnTo>
                    <a:pt x="502242" y="129251"/>
                  </a:lnTo>
                  <a:lnTo>
                    <a:pt x="6603" y="0"/>
                  </a:lnTo>
                  <a:close/>
                </a:path>
                <a:path w="570229" h="193039">
                  <a:moveTo>
                    <a:pt x="502242" y="129251"/>
                  </a:moveTo>
                  <a:lnTo>
                    <a:pt x="520422" y="147359"/>
                  </a:lnTo>
                  <a:lnTo>
                    <a:pt x="541909" y="141350"/>
                  </a:lnTo>
                  <a:lnTo>
                    <a:pt x="548639" y="141350"/>
                  </a:lnTo>
                  <a:lnTo>
                    <a:pt x="502242" y="12925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196" y="4701482"/>
              <a:ext cx="317132" cy="3171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334761" y="4725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4836" y="4090390"/>
              <a:ext cx="356666" cy="84127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207889" y="4112641"/>
              <a:ext cx="196215" cy="646430"/>
            </a:xfrm>
            <a:custGeom>
              <a:avLst/>
              <a:gdLst/>
              <a:ahLst/>
              <a:cxnLst/>
              <a:rect l="l" t="t" r="r" b="b"/>
              <a:pathLst>
                <a:path w="196214" h="646429">
                  <a:moveTo>
                    <a:pt x="89408" y="541019"/>
                  </a:moveTo>
                  <a:lnTo>
                    <a:pt x="84200" y="545972"/>
                  </a:lnTo>
                  <a:lnTo>
                    <a:pt x="78866" y="550798"/>
                  </a:lnTo>
                  <a:lnTo>
                    <a:pt x="78612" y="559053"/>
                  </a:lnTo>
                  <a:lnTo>
                    <a:pt x="83565" y="564260"/>
                  </a:lnTo>
                  <a:lnTo>
                    <a:pt x="160400" y="646048"/>
                  </a:lnTo>
                  <a:lnTo>
                    <a:pt x="167295" y="623950"/>
                  </a:lnTo>
                  <a:lnTo>
                    <a:pt x="141986" y="623950"/>
                  </a:lnTo>
                  <a:lnTo>
                    <a:pt x="131227" y="577115"/>
                  </a:lnTo>
                  <a:lnTo>
                    <a:pt x="102488" y="546480"/>
                  </a:lnTo>
                  <a:lnTo>
                    <a:pt x="97536" y="541273"/>
                  </a:lnTo>
                  <a:lnTo>
                    <a:pt x="89408" y="541019"/>
                  </a:lnTo>
                  <a:close/>
                </a:path>
                <a:path w="196214" h="646429">
                  <a:moveTo>
                    <a:pt x="131227" y="577115"/>
                  </a:moveTo>
                  <a:lnTo>
                    <a:pt x="141986" y="623950"/>
                  </a:lnTo>
                  <a:lnTo>
                    <a:pt x="167259" y="618108"/>
                  </a:lnTo>
                  <a:lnTo>
                    <a:pt x="167025" y="617092"/>
                  </a:lnTo>
                  <a:lnTo>
                    <a:pt x="142239" y="617092"/>
                  </a:lnTo>
                  <a:lnTo>
                    <a:pt x="148853" y="595904"/>
                  </a:lnTo>
                  <a:lnTo>
                    <a:pt x="131227" y="577115"/>
                  </a:lnTo>
                  <a:close/>
                </a:path>
                <a:path w="196214" h="646429">
                  <a:moveTo>
                    <a:pt x="178435" y="520572"/>
                  </a:moveTo>
                  <a:lnTo>
                    <a:pt x="171196" y="524382"/>
                  </a:lnTo>
                  <a:lnTo>
                    <a:pt x="156512" y="571367"/>
                  </a:lnTo>
                  <a:lnTo>
                    <a:pt x="167259" y="618108"/>
                  </a:lnTo>
                  <a:lnTo>
                    <a:pt x="141986" y="623950"/>
                  </a:lnTo>
                  <a:lnTo>
                    <a:pt x="167295" y="623950"/>
                  </a:lnTo>
                  <a:lnTo>
                    <a:pt x="193801" y="538987"/>
                  </a:lnTo>
                  <a:lnTo>
                    <a:pt x="195834" y="532129"/>
                  </a:lnTo>
                  <a:lnTo>
                    <a:pt x="192024" y="524890"/>
                  </a:lnTo>
                  <a:lnTo>
                    <a:pt x="178435" y="520572"/>
                  </a:lnTo>
                  <a:close/>
                </a:path>
                <a:path w="196214" h="646429">
                  <a:moveTo>
                    <a:pt x="148853" y="595904"/>
                  </a:moveTo>
                  <a:lnTo>
                    <a:pt x="142239" y="617092"/>
                  </a:lnTo>
                  <a:lnTo>
                    <a:pt x="164084" y="612139"/>
                  </a:lnTo>
                  <a:lnTo>
                    <a:pt x="148853" y="595904"/>
                  </a:lnTo>
                  <a:close/>
                </a:path>
                <a:path w="196214" h="646429">
                  <a:moveTo>
                    <a:pt x="156512" y="571367"/>
                  </a:moveTo>
                  <a:lnTo>
                    <a:pt x="148853" y="595904"/>
                  </a:lnTo>
                  <a:lnTo>
                    <a:pt x="164084" y="612139"/>
                  </a:lnTo>
                  <a:lnTo>
                    <a:pt x="142239" y="617092"/>
                  </a:lnTo>
                  <a:lnTo>
                    <a:pt x="167025" y="617092"/>
                  </a:lnTo>
                  <a:lnTo>
                    <a:pt x="156512" y="571367"/>
                  </a:lnTo>
                  <a:close/>
                </a:path>
                <a:path w="196214" h="646429">
                  <a:moveTo>
                    <a:pt x="25146" y="0"/>
                  </a:moveTo>
                  <a:lnTo>
                    <a:pt x="0" y="5841"/>
                  </a:lnTo>
                  <a:lnTo>
                    <a:pt x="131227" y="577115"/>
                  </a:lnTo>
                  <a:lnTo>
                    <a:pt x="148853" y="595904"/>
                  </a:lnTo>
                  <a:lnTo>
                    <a:pt x="156512" y="571367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2996" y="3177482"/>
              <a:ext cx="317132" cy="3171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39561" y="32011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7883" y="3258286"/>
              <a:ext cx="658393" cy="69496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10936" y="3396234"/>
              <a:ext cx="462280" cy="499745"/>
            </a:xfrm>
            <a:custGeom>
              <a:avLst/>
              <a:gdLst/>
              <a:ahLst/>
              <a:cxnLst/>
              <a:rect l="l" t="t" r="r" b="b"/>
              <a:pathLst>
                <a:path w="462279" h="499745">
                  <a:moveTo>
                    <a:pt x="427271" y="37774"/>
                  </a:moveTo>
                  <a:lnTo>
                    <a:pt x="402678" y="45318"/>
                  </a:lnTo>
                  <a:lnTo>
                    <a:pt x="0" y="481838"/>
                  </a:lnTo>
                  <a:lnTo>
                    <a:pt x="19050" y="499490"/>
                  </a:lnTo>
                  <a:lnTo>
                    <a:pt x="421739" y="62960"/>
                  </a:lnTo>
                  <a:lnTo>
                    <a:pt x="427271" y="37774"/>
                  </a:lnTo>
                  <a:close/>
                </a:path>
                <a:path w="462279" h="499745">
                  <a:moveTo>
                    <a:pt x="459941" y="10032"/>
                  </a:moveTo>
                  <a:lnTo>
                    <a:pt x="435228" y="10032"/>
                  </a:lnTo>
                  <a:lnTo>
                    <a:pt x="454278" y="27686"/>
                  </a:lnTo>
                  <a:lnTo>
                    <a:pt x="421739" y="62960"/>
                  </a:lnTo>
                  <a:lnTo>
                    <a:pt x="412750" y="103886"/>
                  </a:lnTo>
                  <a:lnTo>
                    <a:pt x="411099" y="110870"/>
                  </a:lnTo>
                  <a:lnTo>
                    <a:pt x="415543" y="117855"/>
                  </a:lnTo>
                  <a:lnTo>
                    <a:pt x="429513" y="120903"/>
                  </a:lnTo>
                  <a:lnTo>
                    <a:pt x="436499" y="116458"/>
                  </a:lnTo>
                  <a:lnTo>
                    <a:pt x="438023" y="109474"/>
                  </a:lnTo>
                  <a:lnTo>
                    <a:pt x="459941" y="10032"/>
                  </a:lnTo>
                  <a:close/>
                </a:path>
                <a:path w="462279" h="499745">
                  <a:moveTo>
                    <a:pt x="441670" y="16001"/>
                  </a:moveTo>
                  <a:lnTo>
                    <a:pt x="432053" y="16001"/>
                  </a:lnTo>
                  <a:lnTo>
                    <a:pt x="448563" y="31241"/>
                  </a:lnTo>
                  <a:lnTo>
                    <a:pt x="427271" y="37774"/>
                  </a:lnTo>
                  <a:lnTo>
                    <a:pt x="421739" y="62960"/>
                  </a:lnTo>
                  <a:lnTo>
                    <a:pt x="454278" y="27686"/>
                  </a:lnTo>
                  <a:lnTo>
                    <a:pt x="441670" y="16001"/>
                  </a:lnTo>
                  <a:close/>
                </a:path>
                <a:path w="462279" h="499745">
                  <a:moveTo>
                    <a:pt x="462152" y="0"/>
                  </a:moveTo>
                  <a:lnTo>
                    <a:pt x="348107" y="34925"/>
                  </a:lnTo>
                  <a:lnTo>
                    <a:pt x="344170" y="42163"/>
                  </a:lnTo>
                  <a:lnTo>
                    <a:pt x="346328" y="49021"/>
                  </a:lnTo>
                  <a:lnTo>
                    <a:pt x="348361" y="55879"/>
                  </a:lnTo>
                  <a:lnTo>
                    <a:pt x="355600" y="59689"/>
                  </a:lnTo>
                  <a:lnTo>
                    <a:pt x="362458" y="57657"/>
                  </a:lnTo>
                  <a:lnTo>
                    <a:pt x="402678" y="45318"/>
                  </a:lnTo>
                  <a:lnTo>
                    <a:pt x="435228" y="10032"/>
                  </a:lnTo>
                  <a:lnTo>
                    <a:pt x="459941" y="10032"/>
                  </a:lnTo>
                  <a:lnTo>
                    <a:pt x="462152" y="0"/>
                  </a:lnTo>
                  <a:close/>
                </a:path>
                <a:path w="462279" h="499745">
                  <a:moveTo>
                    <a:pt x="435228" y="10032"/>
                  </a:moveTo>
                  <a:lnTo>
                    <a:pt x="402678" y="45318"/>
                  </a:lnTo>
                  <a:lnTo>
                    <a:pt x="427271" y="37774"/>
                  </a:lnTo>
                  <a:lnTo>
                    <a:pt x="432053" y="16001"/>
                  </a:lnTo>
                  <a:lnTo>
                    <a:pt x="441670" y="16001"/>
                  </a:lnTo>
                  <a:lnTo>
                    <a:pt x="435228" y="10032"/>
                  </a:lnTo>
                  <a:close/>
                </a:path>
                <a:path w="462279" h="499745">
                  <a:moveTo>
                    <a:pt x="432053" y="16001"/>
                  </a:moveTo>
                  <a:lnTo>
                    <a:pt x="427271" y="37774"/>
                  </a:lnTo>
                  <a:lnTo>
                    <a:pt x="448563" y="31241"/>
                  </a:lnTo>
                  <a:lnTo>
                    <a:pt x="432053" y="16001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0196" y="3863282"/>
              <a:ext cx="317132" cy="3171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96761" y="388696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8787" y="8983"/>
                  </a:lnTo>
                  <a:lnTo>
                    <a:pt x="195119" y="33480"/>
                  </a:lnTo>
                  <a:lnTo>
                    <a:pt x="219616" y="69812"/>
                  </a:lnTo>
                  <a:lnTo>
                    <a:pt x="228600" y="114300"/>
                  </a:lnTo>
                  <a:lnTo>
                    <a:pt x="219616" y="158787"/>
                  </a:lnTo>
                  <a:lnTo>
                    <a:pt x="195119" y="195119"/>
                  </a:lnTo>
                  <a:lnTo>
                    <a:pt x="158787" y="219616"/>
                  </a:lnTo>
                  <a:lnTo>
                    <a:pt x="114300" y="228600"/>
                  </a:lnTo>
                  <a:lnTo>
                    <a:pt x="69812" y="219616"/>
                  </a:lnTo>
                  <a:lnTo>
                    <a:pt x="33480" y="195119"/>
                  </a:lnTo>
                  <a:lnTo>
                    <a:pt x="8983" y="158787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1327" y="3863403"/>
              <a:ext cx="958583" cy="31095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34761" y="3941191"/>
              <a:ext cx="762000" cy="120650"/>
            </a:xfrm>
            <a:custGeom>
              <a:avLst/>
              <a:gdLst/>
              <a:ahLst/>
              <a:cxnLst/>
              <a:rect l="l" t="t" r="r" b="b"/>
              <a:pathLst>
                <a:path w="762000" h="120650">
                  <a:moveTo>
                    <a:pt x="710710" y="60070"/>
                  </a:moveTo>
                  <a:lnTo>
                    <a:pt x="652145" y="94233"/>
                  </a:lnTo>
                  <a:lnTo>
                    <a:pt x="645922" y="97789"/>
                  </a:lnTo>
                  <a:lnTo>
                    <a:pt x="643889" y="105790"/>
                  </a:lnTo>
                  <a:lnTo>
                    <a:pt x="647446" y="111886"/>
                  </a:lnTo>
                  <a:lnTo>
                    <a:pt x="651001" y="118109"/>
                  </a:lnTo>
                  <a:lnTo>
                    <a:pt x="659002" y="120141"/>
                  </a:lnTo>
                  <a:lnTo>
                    <a:pt x="739789" y="73024"/>
                  </a:lnTo>
                  <a:lnTo>
                    <a:pt x="736346" y="73024"/>
                  </a:lnTo>
                  <a:lnTo>
                    <a:pt x="736346" y="71246"/>
                  </a:lnTo>
                  <a:lnTo>
                    <a:pt x="729868" y="71246"/>
                  </a:lnTo>
                  <a:lnTo>
                    <a:pt x="710710" y="60070"/>
                  </a:lnTo>
                  <a:close/>
                </a:path>
                <a:path w="762000" h="120650">
                  <a:moveTo>
                    <a:pt x="688503" y="47116"/>
                  </a:moveTo>
                  <a:lnTo>
                    <a:pt x="0" y="47116"/>
                  </a:lnTo>
                  <a:lnTo>
                    <a:pt x="0" y="73024"/>
                  </a:lnTo>
                  <a:lnTo>
                    <a:pt x="688503" y="73024"/>
                  </a:lnTo>
                  <a:lnTo>
                    <a:pt x="710710" y="60070"/>
                  </a:lnTo>
                  <a:lnTo>
                    <a:pt x="688503" y="47116"/>
                  </a:lnTo>
                  <a:close/>
                </a:path>
                <a:path w="762000" h="120650">
                  <a:moveTo>
                    <a:pt x="739788" y="47116"/>
                  </a:moveTo>
                  <a:lnTo>
                    <a:pt x="736346" y="47116"/>
                  </a:lnTo>
                  <a:lnTo>
                    <a:pt x="736346" y="73024"/>
                  </a:lnTo>
                  <a:lnTo>
                    <a:pt x="739789" y="73024"/>
                  </a:lnTo>
                  <a:lnTo>
                    <a:pt x="762000" y="60070"/>
                  </a:lnTo>
                  <a:lnTo>
                    <a:pt x="739788" y="47116"/>
                  </a:lnTo>
                  <a:close/>
                </a:path>
                <a:path w="762000" h="120650">
                  <a:moveTo>
                    <a:pt x="729868" y="48894"/>
                  </a:moveTo>
                  <a:lnTo>
                    <a:pt x="710710" y="60070"/>
                  </a:lnTo>
                  <a:lnTo>
                    <a:pt x="729868" y="71246"/>
                  </a:lnTo>
                  <a:lnTo>
                    <a:pt x="729868" y="48894"/>
                  </a:lnTo>
                  <a:close/>
                </a:path>
                <a:path w="762000" h="120650">
                  <a:moveTo>
                    <a:pt x="736346" y="48894"/>
                  </a:moveTo>
                  <a:lnTo>
                    <a:pt x="729868" y="48894"/>
                  </a:lnTo>
                  <a:lnTo>
                    <a:pt x="729868" y="71246"/>
                  </a:lnTo>
                  <a:lnTo>
                    <a:pt x="736346" y="71246"/>
                  </a:lnTo>
                  <a:lnTo>
                    <a:pt x="736346" y="48894"/>
                  </a:lnTo>
                  <a:close/>
                </a:path>
                <a:path w="762000" h="120650">
                  <a:moveTo>
                    <a:pt x="659002" y="0"/>
                  </a:moveTo>
                  <a:lnTo>
                    <a:pt x="651001" y="2031"/>
                  </a:lnTo>
                  <a:lnTo>
                    <a:pt x="647446" y="8254"/>
                  </a:lnTo>
                  <a:lnTo>
                    <a:pt x="643889" y="14350"/>
                  </a:lnTo>
                  <a:lnTo>
                    <a:pt x="645922" y="22351"/>
                  </a:lnTo>
                  <a:lnTo>
                    <a:pt x="652145" y="25907"/>
                  </a:lnTo>
                  <a:lnTo>
                    <a:pt x="710710" y="60070"/>
                  </a:lnTo>
                  <a:lnTo>
                    <a:pt x="729868" y="48894"/>
                  </a:lnTo>
                  <a:lnTo>
                    <a:pt x="736346" y="48894"/>
                  </a:lnTo>
                  <a:lnTo>
                    <a:pt x="736346" y="47116"/>
                  </a:lnTo>
                  <a:lnTo>
                    <a:pt x="739788" y="47116"/>
                  </a:lnTo>
                  <a:lnTo>
                    <a:pt x="6590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7872" y="2985516"/>
              <a:ext cx="2747772" cy="19339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03508" y="3021345"/>
              <a:ext cx="2640965" cy="1827530"/>
            </a:xfrm>
            <a:custGeom>
              <a:avLst/>
              <a:gdLst/>
              <a:ahLst/>
              <a:cxnLst/>
              <a:rect l="l" t="t" r="r" b="b"/>
              <a:pathLst>
                <a:path w="2640965" h="1827529">
                  <a:moveTo>
                    <a:pt x="217413" y="138160"/>
                  </a:moveTo>
                  <a:lnTo>
                    <a:pt x="169300" y="197270"/>
                  </a:lnTo>
                  <a:lnTo>
                    <a:pt x="147552" y="232833"/>
                  </a:lnTo>
                  <a:lnTo>
                    <a:pt x="127333" y="271944"/>
                  </a:lnTo>
                  <a:lnTo>
                    <a:pt x="108634" y="314260"/>
                  </a:lnTo>
                  <a:lnTo>
                    <a:pt x="91448" y="359438"/>
                  </a:lnTo>
                  <a:lnTo>
                    <a:pt x="75767" y="407134"/>
                  </a:lnTo>
                  <a:lnTo>
                    <a:pt x="61583" y="457007"/>
                  </a:lnTo>
                  <a:lnTo>
                    <a:pt x="48888" y="508713"/>
                  </a:lnTo>
                  <a:lnTo>
                    <a:pt x="37675" y="561909"/>
                  </a:lnTo>
                  <a:lnTo>
                    <a:pt x="27935" y="616252"/>
                  </a:lnTo>
                  <a:lnTo>
                    <a:pt x="19660" y="671398"/>
                  </a:lnTo>
                  <a:lnTo>
                    <a:pt x="12844" y="727006"/>
                  </a:lnTo>
                  <a:lnTo>
                    <a:pt x="7478" y="782732"/>
                  </a:lnTo>
                  <a:lnTo>
                    <a:pt x="3553" y="838233"/>
                  </a:lnTo>
                  <a:lnTo>
                    <a:pt x="1063" y="893167"/>
                  </a:lnTo>
                  <a:lnTo>
                    <a:pt x="0" y="947189"/>
                  </a:lnTo>
                  <a:lnTo>
                    <a:pt x="354" y="999957"/>
                  </a:lnTo>
                  <a:lnTo>
                    <a:pt x="2120" y="1051129"/>
                  </a:lnTo>
                  <a:lnTo>
                    <a:pt x="5289" y="1100360"/>
                  </a:lnTo>
                  <a:lnTo>
                    <a:pt x="9852" y="1147309"/>
                  </a:lnTo>
                  <a:lnTo>
                    <a:pt x="15803" y="1191632"/>
                  </a:lnTo>
                  <a:lnTo>
                    <a:pt x="23133" y="1232987"/>
                  </a:lnTo>
                  <a:lnTo>
                    <a:pt x="31834" y="1271029"/>
                  </a:lnTo>
                  <a:lnTo>
                    <a:pt x="58913" y="1348938"/>
                  </a:lnTo>
                  <a:lnTo>
                    <a:pt x="79942" y="1389515"/>
                  </a:lnTo>
                  <a:lnTo>
                    <a:pt x="104729" y="1427297"/>
                  </a:lnTo>
                  <a:lnTo>
                    <a:pt x="133020" y="1462433"/>
                  </a:lnTo>
                  <a:lnTo>
                    <a:pt x="164561" y="1495072"/>
                  </a:lnTo>
                  <a:lnTo>
                    <a:pt x="199097" y="1525362"/>
                  </a:lnTo>
                  <a:lnTo>
                    <a:pt x="236372" y="1553452"/>
                  </a:lnTo>
                  <a:lnTo>
                    <a:pt x="276133" y="1579491"/>
                  </a:lnTo>
                  <a:lnTo>
                    <a:pt x="318124" y="1603628"/>
                  </a:lnTo>
                  <a:lnTo>
                    <a:pt x="362091" y="1626012"/>
                  </a:lnTo>
                  <a:lnTo>
                    <a:pt x="407778" y="1646792"/>
                  </a:lnTo>
                  <a:lnTo>
                    <a:pt x="454931" y="1666115"/>
                  </a:lnTo>
                  <a:lnTo>
                    <a:pt x="503296" y="1684132"/>
                  </a:lnTo>
                  <a:lnTo>
                    <a:pt x="552617" y="1700991"/>
                  </a:lnTo>
                  <a:lnTo>
                    <a:pt x="602639" y="1716841"/>
                  </a:lnTo>
                  <a:lnTo>
                    <a:pt x="653109" y="1731830"/>
                  </a:lnTo>
                  <a:lnTo>
                    <a:pt x="703770" y="1746108"/>
                  </a:lnTo>
                  <a:lnTo>
                    <a:pt x="754369" y="1759823"/>
                  </a:lnTo>
                  <a:lnTo>
                    <a:pt x="797137" y="1770387"/>
                  </a:lnTo>
                  <a:lnTo>
                    <a:pt x="842632" y="1780021"/>
                  </a:lnTo>
                  <a:lnTo>
                    <a:pt x="890550" y="1788734"/>
                  </a:lnTo>
                  <a:lnTo>
                    <a:pt x="940591" y="1796535"/>
                  </a:lnTo>
                  <a:lnTo>
                    <a:pt x="992450" y="1803432"/>
                  </a:lnTo>
                  <a:lnTo>
                    <a:pt x="1045826" y="1809434"/>
                  </a:lnTo>
                  <a:lnTo>
                    <a:pt x="1100417" y="1814550"/>
                  </a:lnTo>
                  <a:lnTo>
                    <a:pt x="1155918" y="1818788"/>
                  </a:lnTo>
                  <a:lnTo>
                    <a:pt x="1212029" y="1822157"/>
                  </a:lnTo>
                  <a:lnTo>
                    <a:pt x="1268447" y="1824666"/>
                  </a:lnTo>
                  <a:lnTo>
                    <a:pt x="1324869" y="1826323"/>
                  </a:lnTo>
                  <a:lnTo>
                    <a:pt x="1380992" y="1827137"/>
                  </a:lnTo>
                  <a:lnTo>
                    <a:pt x="1436515" y="1827116"/>
                  </a:lnTo>
                  <a:lnTo>
                    <a:pt x="1491134" y="1826270"/>
                  </a:lnTo>
                  <a:lnTo>
                    <a:pt x="1544548" y="1824606"/>
                  </a:lnTo>
                  <a:lnTo>
                    <a:pt x="1596453" y="1822134"/>
                  </a:lnTo>
                  <a:lnTo>
                    <a:pt x="1646547" y="1818863"/>
                  </a:lnTo>
                  <a:lnTo>
                    <a:pt x="1694528" y="1814800"/>
                  </a:lnTo>
                  <a:lnTo>
                    <a:pt x="1740093" y="1809955"/>
                  </a:lnTo>
                  <a:lnTo>
                    <a:pt x="1782940" y="1804336"/>
                  </a:lnTo>
                  <a:lnTo>
                    <a:pt x="1822766" y="1797951"/>
                  </a:lnTo>
                  <a:lnTo>
                    <a:pt x="1892139" y="1781947"/>
                  </a:lnTo>
                  <a:lnTo>
                    <a:pt x="1963326" y="1752952"/>
                  </a:lnTo>
                  <a:lnTo>
                    <a:pt x="2001108" y="1733270"/>
                  </a:lnTo>
                  <a:lnTo>
                    <a:pt x="2039994" y="1710430"/>
                  </a:lnTo>
                  <a:lnTo>
                    <a:pt x="2079717" y="1684656"/>
                  </a:lnTo>
                  <a:lnTo>
                    <a:pt x="2120011" y="1656174"/>
                  </a:lnTo>
                  <a:lnTo>
                    <a:pt x="2160607" y="1625207"/>
                  </a:lnTo>
                  <a:lnTo>
                    <a:pt x="2201240" y="1591980"/>
                  </a:lnTo>
                  <a:lnTo>
                    <a:pt x="2241643" y="1556716"/>
                  </a:lnTo>
                  <a:lnTo>
                    <a:pt x="2281550" y="1519641"/>
                  </a:lnTo>
                  <a:lnTo>
                    <a:pt x="2320692" y="1480978"/>
                  </a:lnTo>
                  <a:lnTo>
                    <a:pt x="2358804" y="1440952"/>
                  </a:lnTo>
                  <a:lnTo>
                    <a:pt x="2395618" y="1399787"/>
                  </a:lnTo>
                  <a:lnTo>
                    <a:pt x="2430868" y="1357707"/>
                  </a:lnTo>
                  <a:lnTo>
                    <a:pt x="2464288" y="1314937"/>
                  </a:lnTo>
                  <a:lnTo>
                    <a:pt x="2495609" y="1271701"/>
                  </a:lnTo>
                  <a:lnTo>
                    <a:pt x="2524567" y="1228222"/>
                  </a:lnTo>
                  <a:lnTo>
                    <a:pt x="2550892" y="1184727"/>
                  </a:lnTo>
                  <a:lnTo>
                    <a:pt x="2574320" y="1141438"/>
                  </a:lnTo>
                  <a:lnTo>
                    <a:pt x="2594583" y="1098580"/>
                  </a:lnTo>
                  <a:lnTo>
                    <a:pt x="2611415" y="1056377"/>
                  </a:lnTo>
                  <a:lnTo>
                    <a:pt x="2624547" y="1015055"/>
                  </a:lnTo>
                  <a:lnTo>
                    <a:pt x="2633715" y="974836"/>
                  </a:lnTo>
                  <a:lnTo>
                    <a:pt x="2640107" y="923486"/>
                  </a:lnTo>
                  <a:lnTo>
                    <a:pt x="2640636" y="874909"/>
                  </a:lnTo>
                  <a:lnTo>
                    <a:pt x="2635717" y="828947"/>
                  </a:lnTo>
                  <a:lnTo>
                    <a:pt x="2625762" y="785439"/>
                  </a:lnTo>
                  <a:lnTo>
                    <a:pt x="2611188" y="744226"/>
                  </a:lnTo>
                  <a:lnTo>
                    <a:pt x="2592407" y="705149"/>
                  </a:lnTo>
                  <a:lnTo>
                    <a:pt x="2569835" y="668048"/>
                  </a:lnTo>
                  <a:lnTo>
                    <a:pt x="2543884" y="632764"/>
                  </a:lnTo>
                  <a:lnTo>
                    <a:pt x="2514970" y="599138"/>
                  </a:lnTo>
                  <a:lnTo>
                    <a:pt x="2483507" y="567010"/>
                  </a:lnTo>
                  <a:lnTo>
                    <a:pt x="2449908" y="536220"/>
                  </a:lnTo>
                  <a:lnTo>
                    <a:pt x="2414588" y="506610"/>
                  </a:lnTo>
                  <a:lnTo>
                    <a:pt x="2377962" y="478020"/>
                  </a:lnTo>
                  <a:lnTo>
                    <a:pt x="2340443" y="450290"/>
                  </a:lnTo>
                  <a:lnTo>
                    <a:pt x="2302445" y="423262"/>
                  </a:lnTo>
                  <a:lnTo>
                    <a:pt x="2264383" y="396775"/>
                  </a:lnTo>
                  <a:lnTo>
                    <a:pt x="2226671" y="370670"/>
                  </a:lnTo>
                  <a:lnTo>
                    <a:pt x="2189723" y="344789"/>
                  </a:lnTo>
                  <a:lnTo>
                    <a:pt x="2152370" y="319385"/>
                  </a:lnTo>
                  <a:lnTo>
                    <a:pt x="2113232" y="294840"/>
                  </a:lnTo>
                  <a:lnTo>
                    <a:pt x="2072404" y="271188"/>
                  </a:lnTo>
                  <a:lnTo>
                    <a:pt x="2029981" y="248460"/>
                  </a:lnTo>
                  <a:lnTo>
                    <a:pt x="1986061" y="226687"/>
                  </a:lnTo>
                  <a:lnTo>
                    <a:pt x="1940737" y="205902"/>
                  </a:lnTo>
                  <a:lnTo>
                    <a:pt x="1894107" y="186138"/>
                  </a:lnTo>
                  <a:lnTo>
                    <a:pt x="1846266" y="167425"/>
                  </a:lnTo>
                  <a:lnTo>
                    <a:pt x="1797309" y="149796"/>
                  </a:lnTo>
                  <a:lnTo>
                    <a:pt x="1747333" y="133283"/>
                  </a:lnTo>
                  <a:lnTo>
                    <a:pt x="1696433" y="117918"/>
                  </a:lnTo>
                  <a:lnTo>
                    <a:pt x="1644705" y="103733"/>
                  </a:lnTo>
                  <a:lnTo>
                    <a:pt x="1592245" y="90760"/>
                  </a:lnTo>
                  <a:lnTo>
                    <a:pt x="1539148" y="79031"/>
                  </a:lnTo>
                  <a:lnTo>
                    <a:pt x="1485511" y="68578"/>
                  </a:lnTo>
                  <a:lnTo>
                    <a:pt x="1431429" y="59433"/>
                  </a:lnTo>
                  <a:lnTo>
                    <a:pt x="1376998" y="51628"/>
                  </a:lnTo>
                  <a:lnTo>
                    <a:pt x="1322313" y="45196"/>
                  </a:lnTo>
                  <a:lnTo>
                    <a:pt x="1280052" y="40667"/>
                  </a:lnTo>
                  <a:lnTo>
                    <a:pt x="1235605" y="35783"/>
                  </a:lnTo>
                  <a:lnTo>
                    <a:pt x="1189227" y="30693"/>
                  </a:lnTo>
                  <a:lnTo>
                    <a:pt x="1141171" y="25544"/>
                  </a:lnTo>
                  <a:lnTo>
                    <a:pt x="1091688" y="20485"/>
                  </a:lnTo>
                  <a:lnTo>
                    <a:pt x="1041034" y="15662"/>
                  </a:lnTo>
                  <a:lnTo>
                    <a:pt x="989460" y="11225"/>
                  </a:lnTo>
                  <a:lnTo>
                    <a:pt x="937221" y="7321"/>
                  </a:lnTo>
                  <a:lnTo>
                    <a:pt x="884569" y="4099"/>
                  </a:lnTo>
                  <a:lnTo>
                    <a:pt x="831757" y="1706"/>
                  </a:lnTo>
                  <a:lnTo>
                    <a:pt x="779039" y="290"/>
                  </a:lnTo>
                  <a:lnTo>
                    <a:pt x="726667" y="0"/>
                  </a:lnTo>
                  <a:lnTo>
                    <a:pt x="674896" y="982"/>
                  </a:lnTo>
                  <a:lnTo>
                    <a:pt x="623977" y="3386"/>
                  </a:lnTo>
                  <a:lnTo>
                    <a:pt x="574165" y="7360"/>
                  </a:lnTo>
                  <a:lnTo>
                    <a:pt x="525713" y="13051"/>
                  </a:lnTo>
                  <a:lnTo>
                    <a:pt x="478873" y="20607"/>
                  </a:lnTo>
                  <a:lnTo>
                    <a:pt x="433898" y="30176"/>
                  </a:lnTo>
                  <a:lnTo>
                    <a:pt x="391043" y="41907"/>
                  </a:lnTo>
                  <a:lnTo>
                    <a:pt x="350560" y="55947"/>
                  </a:lnTo>
                  <a:lnTo>
                    <a:pt x="312703" y="72444"/>
                  </a:lnTo>
                  <a:lnTo>
                    <a:pt x="277723" y="91546"/>
                  </a:lnTo>
                  <a:lnTo>
                    <a:pt x="245876" y="113402"/>
                  </a:lnTo>
                  <a:lnTo>
                    <a:pt x="217413" y="13816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6156" y="3633254"/>
              <a:ext cx="318477" cy="3184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8828" y="3653028"/>
              <a:ext cx="237744" cy="23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0976" y="1130300"/>
            <a:ext cx="765175" cy="1122680"/>
            <a:chOff x="4760976" y="1130300"/>
            <a:chExt cx="765175" cy="1122680"/>
          </a:xfrm>
        </p:grpSpPr>
        <p:sp>
          <p:nvSpPr>
            <p:cNvPr id="3" name="object 3"/>
            <p:cNvSpPr/>
            <p:nvPr/>
          </p:nvSpPr>
          <p:spPr>
            <a:xfrm>
              <a:off x="4786376" y="1142999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59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86376" y="1508759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6376" y="1874519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4501" y="1136650"/>
              <a:ext cx="238125" cy="1109980"/>
            </a:xfrm>
            <a:custGeom>
              <a:avLst/>
              <a:gdLst/>
              <a:ahLst/>
              <a:cxnLst/>
              <a:rect l="l" t="t" r="r" b="b"/>
              <a:pathLst>
                <a:path w="238125" h="1109980">
                  <a:moveTo>
                    <a:pt x="238125" y="0"/>
                  </a:moveTo>
                  <a:lnTo>
                    <a:pt x="238125" y="1109979"/>
                  </a:lnTo>
                </a:path>
                <a:path w="238125" h="1109980">
                  <a:moveTo>
                    <a:pt x="0" y="0"/>
                  </a:moveTo>
                  <a:lnTo>
                    <a:pt x="0" y="110997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0026" y="1508759"/>
              <a:ext cx="727075" cy="0"/>
            </a:xfrm>
            <a:custGeom>
              <a:avLst/>
              <a:gdLst/>
              <a:ahLst/>
              <a:cxnLst/>
              <a:rect l="l" t="t" r="r" b="b"/>
              <a:pathLst>
                <a:path w="727075">
                  <a:moveTo>
                    <a:pt x="0" y="0"/>
                  </a:moveTo>
                  <a:lnTo>
                    <a:pt x="72707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80026" y="1136650"/>
              <a:ext cx="727075" cy="1109980"/>
            </a:xfrm>
            <a:custGeom>
              <a:avLst/>
              <a:gdLst/>
              <a:ahLst/>
              <a:cxnLst/>
              <a:rect l="l" t="t" r="r" b="b"/>
              <a:pathLst>
                <a:path w="727075" h="1109980">
                  <a:moveTo>
                    <a:pt x="0" y="737870"/>
                  </a:moveTo>
                  <a:lnTo>
                    <a:pt x="727075" y="737870"/>
                  </a:lnTo>
                </a:path>
                <a:path w="727075" h="1109980">
                  <a:moveTo>
                    <a:pt x="720725" y="0"/>
                  </a:moveTo>
                  <a:lnTo>
                    <a:pt x="720725" y="1109979"/>
                  </a:lnTo>
                </a:path>
                <a:path w="727075" h="1109980">
                  <a:moveTo>
                    <a:pt x="6350" y="0"/>
                  </a:moveTo>
                  <a:lnTo>
                    <a:pt x="6350" y="1109979"/>
                  </a:lnTo>
                </a:path>
                <a:path w="727075" h="1109980">
                  <a:moveTo>
                    <a:pt x="0" y="6350"/>
                  </a:moveTo>
                  <a:lnTo>
                    <a:pt x="727075" y="6350"/>
                  </a:lnTo>
                </a:path>
                <a:path w="727075" h="1109980">
                  <a:moveTo>
                    <a:pt x="0" y="1103629"/>
                  </a:moveTo>
                  <a:lnTo>
                    <a:pt x="727075" y="11036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98059" y="2779648"/>
          <a:ext cx="624837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2546350" y="2773298"/>
            <a:ext cx="675640" cy="1122680"/>
            <a:chOff x="2546350" y="2773298"/>
            <a:chExt cx="675640" cy="1122680"/>
          </a:xfrm>
        </p:grpSpPr>
        <p:sp>
          <p:nvSpPr>
            <p:cNvPr id="11" name="object 11"/>
            <p:cNvSpPr/>
            <p:nvPr/>
          </p:nvSpPr>
          <p:spPr>
            <a:xfrm>
              <a:off x="2780030" y="2785998"/>
              <a:ext cx="416559" cy="365760"/>
            </a:xfrm>
            <a:custGeom>
              <a:avLst/>
              <a:gdLst/>
              <a:ahLst/>
              <a:cxnLst/>
              <a:rect l="l" t="t" r="r" b="b"/>
              <a:pathLst>
                <a:path w="416560" h="365760">
                  <a:moveTo>
                    <a:pt x="416560" y="0"/>
                  </a:moveTo>
                  <a:lnTo>
                    <a:pt x="208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08280" y="365760"/>
                  </a:lnTo>
                  <a:lnTo>
                    <a:pt x="416560" y="365760"/>
                  </a:lnTo>
                  <a:lnTo>
                    <a:pt x="4165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1750" y="3151758"/>
              <a:ext cx="624840" cy="365760"/>
            </a:xfrm>
            <a:custGeom>
              <a:avLst/>
              <a:gdLst/>
              <a:ahLst/>
              <a:cxnLst/>
              <a:rect l="l" t="t" r="r" b="b"/>
              <a:pathLst>
                <a:path w="624839" h="365760">
                  <a:moveTo>
                    <a:pt x="624840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08280" y="365760"/>
                  </a:lnTo>
                  <a:lnTo>
                    <a:pt x="416560" y="365760"/>
                  </a:lnTo>
                  <a:lnTo>
                    <a:pt x="624840" y="365760"/>
                  </a:lnTo>
                  <a:lnTo>
                    <a:pt x="62484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71750" y="3517518"/>
              <a:ext cx="624840" cy="365760"/>
            </a:xfrm>
            <a:custGeom>
              <a:avLst/>
              <a:gdLst/>
              <a:ahLst/>
              <a:cxnLst/>
              <a:rect l="l" t="t" r="r" b="b"/>
              <a:pathLst>
                <a:path w="624839" h="365760">
                  <a:moveTo>
                    <a:pt x="624840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08280" y="365760"/>
                  </a:lnTo>
                  <a:lnTo>
                    <a:pt x="416560" y="365760"/>
                  </a:lnTo>
                  <a:lnTo>
                    <a:pt x="624840" y="365760"/>
                  </a:lnTo>
                  <a:lnTo>
                    <a:pt x="624840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0029" y="2779648"/>
              <a:ext cx="208279" cy="1109980"/>
            </a:xfrm>
            <a:custGeom>
              <a:avLst/>
              <a:gdLst/>
              <a:ahLst/>
              <a:cxnLst/>
              <a:rect l="l" t="t" r="r" b="b"/>
              <a:pathLst>
                <a:path w="208280" h="1109979">
                  <a:moveTo>
                    <a:pt x="208280" y="0"/>
                  </a:moveTo>
                  <a:lnTo>
                    <a:pt x="208280" y="1109980"/>
                  </a:lnTo>
                </a:path>
                <a:path w="208280" h="1109979">
                  <a:moveTo>
                    <a:pt x="0" y="0"/>
                  </a:moveTo>
                  <a:lnTo>
                    <a:pt x="0" y="110998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65400" y="3151758"/>
              <a:ext cx="637540" cy="0"/>
            </a:xfrm>
            <a:custGeom>
              <a:avLst/>
              <a:gdLst/>
              <a:ahLst/>
              <a:cxnLst/>
              <a:rect l="l" t="t" r="r" b="b"/>
              <a:pathLst>
                <a:path w="637539">
                  <a:moveTo>
                    <a:pt x="0" y="0"/>
                  </a:moveTo>
                  <a:lnTo>
                    <a:pt x="63753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5400" y="2779648"/>
              <a:ext cx="637540" cy="1109980"/>
            </a:xfrm>
            <a:custGeom>
              <a:avLst/>
              <a:gdLst/>
              <a:ahLst/>
              <a:cxnLst/>
              <a:rect l="l" t="t" r="r" b="b"/>
              <a:pathLst>
                <a:path w="637539" h="1109979">
                  <a:moveTo>
                    <a:pt x="0" y="737870"/>
                  </a:moveTo>
                  <a:lnTo>
                    <a:pt x="637539" y="737870"/>
                  </a:lnTo>
                </a:path>
                <a:path w="637539" h="1109979">
                  <a:moveTo>
                    <a:pt x="631189" y="0"/>
                  </a:moveTo>
                  <a:lnTo>
                    <a:pt x="631189" y="1109980"/>
                  </a:lnTo>
                </a:path>
                <a:path w="637539" h="1109979">
                  <a:moveTo>
                    <a:pt x="6350" y="0"/>
                  </a:moveTo>
                  <a:lnTo>
                    <a:pt x="6350" y="1109980"/>
                  </a:lnTo>
                </a:path>
                <a:path w="637539" h="1109979">
                  <a:moveTo>
                    <a:pt x="0" y="6350"/>
                  </a:moveTo>
                  <a:lnTo>
                    <a:pt x="637539" y="6350"/>
                  </a:lnTo>
                </a:path>
                <a:path w="637539" h="1109979">
                  <a:moveTo>
                    <a:pt x="0" y="1103630"/>
                  </a:moveTo>
                  <a:lnTo>
                    <a:pt x="637539" y="11036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8100" y="2792348"/>
            <a:ext cx="195580" cy="34036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2794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22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93634" y="2747645"/>
            <a:ext cx="675640" cy="1122680"/>
            <a:chOff x="7493634" y="2747645"/>
            <a:chExt cx="675640" cy="1122680"/>
          </a:xfrm>
        </p:grpSpPr>
        <p:sp>
          <p:nvSpPr>
            <p:cNvPr id="19" name="object 19"/>
            <p:cNvSpPr/>
            <p:nvPr/>
          </p:nvSpPr>
          <p:spPr>
            <a:xfrm>
              <a:off x="7935594" y="2760345"/>
              <a:ext cx="208279" cy="365760"/>
            </a:xfrm>
            <a:custGeom>
              <a:avLst/>
              <a:gdLst/>
              <a:ahLst/>
              <a:cxnLst/>
              <a:rect l="l" t="t" r="r" b="b"/>
              <a:pathLst>
                <a:path w="208279" h="365760">
                  <a:moveTo>
                    <a:pt x="2082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8279" y="3657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35594" y="3126105"/>
              <a:ext cx="208279" cy="365760"/>
            </a:xfrm>
            <a:custGeom>
              <a:avLst/>
              <a:gdLst/>
              <a:ahLst/>
              <a:cxnLst/>
              <a:rect l="l" t="t" r="r" b="b"/>
              <a:pathLst>
                <a:path w="208279" h="365760">
                  <a:moveTo>
                    <a:pt x="2082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8279" y="3657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19034" y="2760345"/>
              <a:ext cx="208279" cy="365760"/>
            </a:xfrm>
            <a:custGeom>
              <a:avLst/>
              <a:gdLst/>
              <a:ahLst/>
              <a:cxnLst/>
              <a:rect l="l" t="t" r="r" b="b"/>
              <a:pathLst>
                <a:path w="208279" h="365760">
                  <a:moveTo>
                    <a:pt x="208279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8279" y="365760"/>
                  </a:lnTo>
                  <a:lnTo>
                    <a:pt x="20827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9035" y="3126104"/>
              <a:ext cx="416559" cy="365760"/>
            </a:xfrm>
            <a:custGeom>
              <a:avLst/>
              <a:gdLst/>
              <a:ahLst/>
              <a:cxnLst/>
              <a:rect l="l" t="t" r="r" b="b"/>
              <a:pathLst>
                <a:path w="416559" h="365760">
                  <a:moveTo>
                    <a:pt x="208267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8267" y="365760"/>
                  </a:lnTo>
                  <a:lnTo>
                    <a:pt x="208267" y="0"/>
                  </a:lnTo>
                  <a:close/>
                </a:path>
                <a:path w="416559" h="365760">
                  <a:moveTo>
                    <a:pt x="416560" y="0"/>
                  </a:moveTo>
                  <a:lnTo>
                    <a:pt x="208280" y="0"/>
                  </a:lnTo>
                  <a:lnTo>
                    <a:pt x="208280" y="365760"/>
                  </a:lnTo>
                  <a:lnTo>
                    <a:pt x="416560" y="365760"/>
                  </a:lnTo>
                  <a:lnTo>
                    <a:pt x="41656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19035" y="3491864"/>
              <a:ext cx="624840" cy="365760"/>
            </a:xfrm>
            <a:custGeom>
              <a:avLst/>
              <a:gdLst/>
              <a:ahLst/>
              <a:cxnLst/>
              <a:rect l="l" t="t" r="r" b="b"/>
              <a:pathLst>
                <a:path w="624840" h="365760">
                  <a:moveTo>
                    <a:pt x="208267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08267" y="365760"/>
                  </a:lnTo>
                  <a:lnTo>
                    <a:pt x="208267" y="0"/>
                  </a:lnTo>
                  <a:close/>
                </a:path>
                <a:path w="624840" h="365760">
                  <a:moveTo>
                    <a:pt x="624840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208280" y="365760"/>
                  </a:lnTo>
                  <a:lnTo>
                    <a:pt x="416560" y="365760"/>
                  </a:lnTo>
                  <a:lnTo>
                    <a:pt x="624840" y="365760"/>
                  </a:lnTo>
                  <a:lnTo>
                    <a:pt x="624840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27314" y="2753995"/>
              <a:ext cx="208279" cy="1109980"/>
            </a:xfrm>
            <a:custGeom>
              <a:avLst/>
              <a:gdLst/>
              <a:ahLst/>
              <a:cxnLst/>
              <a:rect l="l" t="t" r="r" b="b"/>
              <a:pathLst>
                <a:path w="208279" h="1109979">
                  <a:moveTo>
                    <a:pt x="208279" y="0"/>
                  </a:moveTo>
                  <a:lnTo>
                    <a:pt x="208279" y="1109979"/>
                  </a:lnTo>
                </a:path>
                <a:path w="208279" h="1109979">
                  <a:moveTo>
                    <a:pt x="0" y="0"/>
                  </a:moveTo>
                  <a:lnTo>
                    <a:pt x="0" y="110997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12684" y="3126105"/>
              <a:ext cx="637540" cy="0"/>
            </a:xfrm>
            <a:custGeom>
              <a:avLst/>
              <a:gdLst/>
              <a:ahLst/>
              <a:cxnLst/>
              <a:rect l="l" t="t" r="r" b="b"/>
              <a:pathLst>
                <a:path w="637540">
                  <a:moveTo>
                    <a:pt x="0" y="0"/>
                  </a:moveTo>
                  <a:lnTo>
                    <a:pt x="63754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2684" y="2753995"/>
              <a:ext cx="637540" cy="1109980"/>
            </a:xfrm>
            <a:custGeom>
              <a:avLst/>
              <a:gdLst/>
              <a:ahLst/>
              <a:cxnLst/>
              <a:rect l="l" t="t" r="r" b="b"/>
              <a:pathLst>
                <a:path w="637540" h="1109979">
                  <a:moveTo>
                    <a:pt x="0" y="737869"/>
                  </a:moveTo>
                  <a:lnTo>
                    <a:pt x="637540" y="737869"/>
                  </a:lnTo>
                </a:path>
                <a:path w="637540" h="1109979">
                  <a:moveTo>
                    <a:pt x="631190" y="0"/>
                  </a:moveTo>
                  <a:lnTo>
                    <a:pt x="631190" y="1109979"/>
                  </a:lnTo>
                </a:path>
                <a:path w="637540" h="1109979">
                  <a:moveTo>
                    <a:pt x="6350" y="0"/>
                  </a:moveTo>
                  <a:lnTo>
                    <a:pt x="6350" y="1109979"/>
                  </a:lnTo>
                </a:path>
                <a:path w="637540" h="1109979">
                  <a:moveTo>
                    <a:pt x="0" y="6350"/>
                  </a:moveTo>
                  <a:lnTo>
                    <a:pt x="637540" y="6350"/>
                  </a:lnTo>
                </a:path>
                <a:path w="637540" h="1109979">
                  <a:moveTo>
                    <a:pt x="0" y="1103629"/>
                  </a:moveTo>
                  <a:lnTo>
                    <a:pt x="637540" y="11036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733665" y="2766695"/>
            <a:ext cx="195580" cy="34036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2730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00756" y="2208148"/>
            <a:ext cx="4714875" cy="577850"/>
          </a:xfrm>
          <a:custGeom>
            <a:avLst/>
            <a:gdLst/>
            <a:ahLst/>
            <a:cxnLst/>
            <a:rect l="l" t="t" r="r" b="b"/>
            <a:pathLst>
              <a:path w="4714875" h="577850">
                <a:moveTo>
                  <a:pt x="103632" y="527939"/>
                </a:moveTo>
                <a:lnTo>
                  <a:pt x="101727" y="524383"/>
                </a:lnTo>
                <a:lnTo>
                  <a:pt x="51117" y="508762"/>
                </a:lnTo>
                <a:lnTo>
                  <a:pt x="36550" y="504266"/>
                </a:lnTo>
                <a:lnTo>
                  <a:pt x="66802" y="497205"/>
                </a:lnTo>
                <a:lnTo>
                  <a:pt x="63881" y="484886"/>
                </a:lnTo>
                <a:lnTo>
                  <a:pt x="33604" y="491972"/>
                </a:lnTo>
                <a:lnTo>
                  <a:pt x="83312" y="445008"/>
                </a:lnTo>
                <a:lnTo>
                  <a:pt x="83312" y="441071"/>
                </a:lnTo>
                <a:lnTo>
                  <a:pt x="80899" y="438277"/>
                </a:lnTo>
                <a:lnTo>
                  <a:pt x="78613" y="435864"/>
                </a:lnTo>
                <a:lnTo>
                  <a:pt x="74549" y="435864"/>
                </a:lnTo>
                <a:lnTo>
                  <a:pt x="0" y="506349"/>
                </a:lnTo>
                <a:lnTo>
                  <a:pt x="98044" y="536448"/>
                </a:lnTo>
                <a:lnTo>
                  <a:pt x="101600" y="534670"/>
                </a:lnTo>
                <a:lnTo>
                  <a:pt x="102616" y="531241"/>
                </a:lnTo>
                <a:lnTo>
                  <a:pt x="103632" y="527939"/>
                </a:lnTo>
                <a:close/>
              </a:path>
              <a:path w="4714875" h="577850">
                <a:moveTo>
                  <a:pt x="153416" y="477012"/>
                </a:moveTo>
                <a:lnTo>
                  <a:pt x="150495" y="464693"/>
                </a:lnTo>
                <a:lnTo>
                  <a:pt x="100965" y="476250"/>
                </a:lnTo>
                <a:lnTo>
                  <a:pt x="103886" y="488569"/>
                </a:lnTo>
                <a:lnTo>
                  <a:pt x="153416" y="477012"/>
                </a:lnTo>
                <a:close/>
              </a:path>
              <a:path w="4714875" h="577850">
                <a:moveTo>
                  <a:pt x="239903" y="456819"/>
                </a:moveTo>
                <a:lnTo>
                  <a:pt x="237109" y="444500"/>
                </a:lnTo>
                <a:lnTo>
                  <a:pt x="187579" y="456057"/>
                </a:lnTo>
                <a:lnTo>
                  <a:pt x="190500" y="468376"/>
                </a:lnTo>
                <a:lnTo>
                  <a:pt x="239903" y="456819"/>
                </a:lnTo>
                <a:close/>
              </a:path>
              <a:path w="4714875" h="577850">
                <a:moveTo>
                  <a:pt x="326517" y="436626"/>
                </a:moveTo>
                <a:lnTo>
                  <a:pt x="323596" y="424307"/>
                </a:lnTo>
                <a:lnTo>
                  <a:pt x="274193" y="435737"/>
                </a:lnTo>
                <a:lnTo>
                  <a:pt x="276974" y="448183"/>
                </a:lnTo>
                <a:lnTo>
                  <a:pt x="326517" y="436626"/>
                </a:lnTo>
                <a:close/>
              </a:path>
              <a:path w="4714875" h="577850">
                <a:moveTo>
                  <a:pt x="413131" y="416433"/>
                </a:moveTo>
                <a:lnTo>
                  <a:pt x="410210" y="404114"/>
                </a:lnTo>
                <a:lnTo>
                  <a:pt x="360680" y="415544"/>
                </a:lnTo>
                <a:lnTo>
                  <a:pt x="363601" y="427990"/>
                </a:lnTo>
                <a:lnTo>
                  <a:pt x="413131" y="416433"/>
                </a:lnTo>
                <a:close/>
              </a:path>
              <a:path w="4714875" h="577850">
                <a:moveTo>
                  <a:pt x="499618" y="396240"/>
                </a:moveTo>
                <a:lnTo>
                  <a:pt x="496824" y="383794"/>
                </a:lnTo>
                <a:lnTo>
                  <a:pt x="447294" y="395351"/>
                </a:lnTo>
                <a:lnTo>
                  <a:pt x="450215" y="407797"/>
                </a:lnTo>
                <a:lnTo>
                  <a:pt x="499618" y="396240"/>
                </a:lnTo>
                <a:close/>
              </a:path>
              <a:path w="4714875" h="577850">
                <a:moveTo>
                  <a:pt x="586232" y="376047"/>
                </a:moveTo>
                <a:lnTo>
                  <a:pt x="583311" y="363601"/>
                </a:lnTo>
                <a:lnTo>
                  <a:pt x="533908" y="375158"/>
                </a:lnTo>
                <a:lnTo>
                  <a:pt x="536829" y="387604"/>
                </a:lnTo>
                <a:lnTo>
                  <a:pt x="586232" y="376047"/>
                </a:lnTo>
                <a:close/>
              </a:path>
              <a:path w="4714875" h="577850">
                <a:moveTo>
                  <a:pt x="672846" y="355854"/>
                </a:moveTo>
                <a:lnTo>
                  <a:pt x="669925" y="343408"/>
                </a:lnTo>
                <a:lnTo>
                  <a:pt x="620522" y="354965"/>
                </a:lnTo>
                <a:lnTo>
                  <a:pt x="623316" y="367411"/>
                </a:lnTo>
                <a:lnTo>
                  <a:pt x="672846" y="355854"/>
                </a:lnTo>
                <a:close/>
              </a:path>
              <a:path w="4714875" h="577850">
                <a:moveTo>
                  <a:pt x="759333" y="335661"/>
                </a:moveTo>
                <a:lnTo>
                  <a:pt x="756539" y="323215"/>
                </a:lnTo>
                <a:lnTo>
                  <a:pt x="707009" y="334772"/>
                </a:lnTo>
                <a:lnTo>
                  <a:pt x="709930" y="347218"/>
                </a:lnTo>
                <a:lnTo>
                  <a:pt x="759333" y="335661"/>
                </a:lnTo>
                <a:close/>
              </a:path>
              <a:path w="4714875" h="577850">
                <a:moveTo>
                  <a:pt x="845947" y="315468"/>
                </a:moveTo>
                <a:lnTo>
                  <a:pt x="843026" y="303022"/>
                </a:lnTo>
                <a:lnTo>
                  <a:pt x="793623" y="314579"/>
                </a:lnTo>
                <a:lnTo>
                  <a:pt x="796544" y="326898"/>
                </a:lnTo>
                <a:lnTo>
                  <a:pt x="845947" y="315468"/>
                </a:lnTo>
                <a:close/>
              </a:path>
              <a:path w="4714875" h="577850">
                <a:moveTo>
                  <a:pt x="932561" y="295275"/>
                </a:moveTo>
                <a:lnTo>
                  <a:pt x="929640" y="282829"/>
                </a:lnTo>
                <a:lnTo>
                  <a:pt x="880237" y="294386"/>
                </a:lnTo>
                <a:lnTo>
                  <a:pt x="883031" y="306705"/>
                </a:lnTo>
                <a:lnTo>
                  <a:pt x="932561" y="295275"/>
                </a:lnTo>
                <a:close/>
              </a:path>
              <a:path w="4714875" h="577850">
                <a:moveTo>
                  <a:pt x="1019175" y="274955"/>
                </a:moveTo>
                <a:lnTo>
                  <a:pt x="1016254" y="262636"/>
                </a:lnTo>
                <a:lnTo>
                  <a:pt x="966724" y="274193"/>
                </a:lnTo>
                <a:lnTo>
                  <a:pt x="969645" y="286512"/>
                </a:lnTo>
                <a:lnTo>
                  <a:pt x="1019175" y="274955"/>
                </a:lnTo>
                <a:close/>
              </a:path>
              <a:path w="4714875" h="577850">
                <a:moveTo>
                  <a:pt x="1105662" y="254762"/>
                </a:moveTo>
                <a:lnTo>
                  <a:pt x="1102741" y="242443"/>
                </a:lnTo>
                <a:lnTo>
                  <a:pt x="1053338" y="254000"/>
                </a:lnTo>
                <a:lnTo>
                  <a:pt x="1056259" y="266319"/>
                </a:lnTo>
                <a:lnTo>
                  <a:pt x="1105662" y="254762"/>
                </a:lnTo>
                <a:close/>
              </a:path>
              <a:path w="4714875" h="577850">
                <a:moveTo>
                  <a:pt x="1192276" y="234569"/>
                </a:moveTo>
                <a:lnTo>
                  <a:pt x="1189355" y="222250"/>
                </a:lnTo>
                <a:lnTo>
                  <a:pt x="1139952" y="233807"/>
                </a:lnTo>
                <a:lnTo>
                  <a:pt x="1142746" y="246126"/>
                </a:lnTo>
                <a:lnTo>
                  <a:pt x="1192276" y="234569"/>
                </a:lnTo>
                <a:close/>
              </a:path>
              <a:path w="4714875" h="577850">
                <a:moveTo>
                  <a:pt x="1278890" y="214376"/>
                </a:moveTo>
                <a:lnTo>
                  <a:pt x="1275969" y="202057"/>
                </a:lnTo>
                <a:lnTo>
                  <a:pt x="1226439" y="213614"/>
                </a:lnTo>
                <a:lnTo>
                  <a:pt x="1229360" y="225933"/>
                </a:lnTo>
                <a:lnTo>
                  <a:pt x="1278890" y="214376"/>
                </a:lnTo>
                <a:close/>
              </a:path>
              <a:path w="4714875" h="577850">
                <a:moveTo>
                  <a:pt x="1365377" y="194183"/>
                </a:moveTo>
                <a:lnTo>
                  <a:pt x="1362583" y="181864"/>
                </a:lnTo>
                <a:lnTo>
                  <a:pt x="1313053" y="193421"/>
                </a:lnTo>
                <a:lnTo>
                  <a:pt x="1315974" y="205740"/>
                </a:lnTo>
                <a:lnTo>
                  <a:pt x="1365377" y="194183"/>
                </a:lnTo>
                <a:close/>
              </a:path>
              <a:path w="4714875" h="577850">
                <a:moveTo>
                  <a:pt x="1451991" y="173990"/>
                </a:moveTo>
                <a:lnTo>
                  <a:pt x="1449070" y="161671"/>
                </a:lnTo>
                <a:lnTo>
                  <a:pt x="1399667" y="173228"/>
                </a:lnTo>
                <a:lnTo>
                  <a:pt x="1402461" y="185547"/>
                </a:lnTo>
                <a:lnTo>
                  <a:pt x="1451991" y="173990"/>
                </a:lnTo>
                <a:close/>
              </a:path>
              <a:path w="4714875" h="577850">
                <a:moveTo>
                  <a:pt x="1538605" y="153797"/>
                </a:moveTo>
                <a:lnTo>
                  <a:pt x="1535684" y="141478"/>
                </a:lnTo>
                <a:lnTo>
                  <a:pt x="1486154" y="153035"/>
                </a:lnTo>
                <a:lnTo>
                  <a:pt x="1489075" y="165354"/>
                </a:lnTo>
                <a:lnTo>
                  <a:pt x="1538605" y="153797"/>
                </a:lnTo>
                <a:close/>
              </a:path>
              <a:path w="4714875" h="577850">
                <a:moveTo>
                  <a:pt x="1625092" y="133604"/>
                </a:moveTo>
                <a:lnTo>
                  <a:pt x="1622298" y="121285"/>
                </a:lnTo>
                <a:lnTo>
                  <a:pt x="1572768" y="132842"/>
                </a:lnTo>
                <a:lnTo>
                  <a:pt x="1575689" y="145161"/>
                </a:lnTo>
                <a:lnTo>
                  <a:pt x="1625092" y="133604"/>
                </a:lnTo>
                <a:close/>
              </a:path>
              <a:path w="4714875" h="577850">
                <a:moveTo>
                  <a:pt x="1711706" y="113411"/>
                </a:moveTo>
                <a:lnTo>
                  <a:pt x="1708785" y="101092"/>
                </a:lnTo>
                <a:lnTo>
                  <a:pt x="1659382" y="112522"/>
                </a:lnTo>
                <a:lnTo>
                  <a:pt x="1662303" y="124968"/>
                </a:lnTo>
                <a:lnTo>
                  <a:pt x="1711706" y="113411"/>
                </a:lnTo>
                <a:close/>
              </a:path>
              <a:path w="4714875" h="577850">
                <a:moveTo>
                  <a:pt x="1798320" y="93218"/>
                </a:moveTo>
                <a:lnTo>
                  <a:pt x="1795399" y="80899"/>
                </a:lnTo>
                <a:lnTo>
                  <a:pt x="1745869" y="92329"/>
                </a:lnTo>
                <a:lnTo>
                  <a:pt x="1748790" y="104775"/>
                </a:lnTo>
                <a:lnTo>
                  <a:pt x="1798320" y="93218"/>
                </a:lnTo>
                <a:close/>
              </a:path>
              <a:path w="4714875" h="577850">
                <a:moveTo>
                  <a:pt x="1884807" y="73025"/>
                </a:moveTo>
                <a:lnTo>
                  <a:pt x="1882013" y="60579"/>
                </a:lnTo>
                <a:lnTo>
                  <a:pt x="1832483" y="72136"/>
                </a:lnTo>
                <a:lnTo>
                  <a:pt x="1835404" y="84582"/>
                </a:lnTo>
                <a:lnTo>
                  <a:pt x="1884807" y="73025"/>
                </a:lnTo>
                <a:close/>
              </a:path>
              <a:path w="4714875" h="577850">
                <a:moveTo>
                  <a:pt x="1971421" y="52832"/>
                </a:moveTo>
                <a:lnTo>
                  <a:pt x="1968500" y="40386"/>
                </a:lnTo>
                <a:lnTo>
                  <a:pt x="1919097" y="51943"/>
                </a:lnTo>
                <a:lnTo>
                  <a:pt x="1922018" y="64389"/>
                </a:lnTo>
                <a:lnTo>
                  <a:pt x="1971421" y="52832"/>
                </a:lnTo>
                <a:close/>
              </a:path>
              <a:path w="4714875" h="577850">
                <a:moveTo>
                  <a:pt x="2058035" y="32639"/>
                </a:moveTo>
                <a:lnTo>
                  <a:pt x="2055114" y="20193"/>
                </a:lnTo>
                <a:lnTo>
                  <a:pt x="2005711" y="31750"/>
                </a:lnTo>
                <a:lnTo>
                  <a:pt x="2008505" y="44196"/>
                </a:lnTo>
                <a:lnTo>
                  <a:pt x="2058035" y="32639"/>
                </a:lnTo>
                <a:close/>
              </a:path>
              <a:path w="4714875" h="577850">
                <a:moveTo>
                  <a:pt x="2193798" y="9652"/>
                </a:moveTo>
                <a:lnTo>
                  <a:pt x="2144014" y="0"/>
                </a:lnTo>
                <a:lnTo>
                  <a:pt x="2142921" y="5334"/>
                </a:lnTo>
                <a:lnTo>
                  <a:pt x="2141728" y="0"/>
                </a:lnTo>
                <a:lnTo>
                  <a:pt x="2092198" y="11557"/>
                </a:lnTo>
                <a:lnTo>
                  <a:pt x="2095119" y="24003"/>
                </a:lnTo>
                <a:lnTo>
                  <a:pt x="2136495" y="14325"/>
                </a:lnTo>
                <a:lnTo>
                  <a:pt x="2135111" y="481584"/>
                </a:lnTo>
                <a:lnTo>
                  <a:pt x="2135060" y="541756"/>
                </a:lnTo>
                <a:lnTo>
                  <a:pt x="2141309" y="552526"/>
                </a:lnTo>
                <a:lnTo>
                  <a:pt x="2134933" y="541540"/>
                </a:lnTo>
                <a:lnTo>
                  <a:pt x="2100707" y="482600"/>
                </a:lnTo>
                <a:lnTo>
                  <a:pt x="2096897" y="481584"/>
                </a:lnTo>
                <a:lnTo>
                  <a:pt x="2090801" y="485140"/>
                </a:lnTo>
                <a:lnTo>
                  <a:pt x="2089785" y="488950"/>
                </a:lnTo>
                <a:lnTo>
                  <a:pt x="2141220" y="577723"/>
                </a:lnTo>
                <a:lnTo>
                  <a:pt x="2148598" y="565150"/>
                </a:lnTo>
                <a:lnTo>
                  <a:pt x="2191385" y="492252"/>
                </a:lnTo>
                <a:lnTo>
                  <a:pt x="2193163" y="489331"/>
                </a:lnTo>
                <a:lnTo>
                  <a:pt x="2192147" y="485394"/>
                </a:lnTo>
                <a:lnTo>
                  <a:pt x="2186051" y="481838"/>
                </a:lnTo>
                <a:lnTo>
                  <a:pt x="2182241" y="482854"/>
                </a:lnTo>
                <a:lnTo>
                  <a:pt x="2147633" y="541756"/>
                </a:lnTo>
                <a:lnTo>
                  <a:pt x="2149195" y="13944"/>
                </a:lnTo>
                <a:lnTo>
                  <a:pt x="2191385" y="22098"/>
                </a:lnTo>
                <a:lnTo>
                  <a:pt x="2193798" y="9652"/>
                </a:lnTo>
                <a:close/>
              </a:path>
              <a:path w="4714875" h="577850">
                <a:moveTo>
                  <a:pt x="2281047" y="26670"/>
                </a:moveTo>
                <a:lnTo>
                  <a:pt x="2231263" y="17018"/>
                </a:lnTo>
                <a:lnTo>
                  <a:pt x="2228850" y="29464"/>
                </a:lnTo>
                <a:lnTo>
                  <a:pt x="2278634" y="39116"/>
                </a:lnTo>
                <a:lnTo>
                  <a:pt x="2281047" y="26670"/>
                </a:lnTo>
                <a:close/>
              </a:path>
              <a:path w="4714875" h="577850">
                <a:moveTo>
                  <a:pt x="2368296" y="43561"/>
                </a:moveTo>
                <a:lnTo>
                  <a:pt x="2318512" y="33909"/>
                </a:lnTo>
                <a:lnTo>
                  <a:pt x="2316099" y="46355"/>
                </a:lnTo>
                <a:lnTo>
                  <a:pt x="2365883" y="56134"/>
                </a:lnTo>
                <a:lnTo>
                  <a:pt x="2368296" y="43561"/>
                </a:lnTo>
                <a:close/>
              </a:path>
              <a:path w="4714875" h="577850">
                <a:moveTo>
                  <a:pt x="2455672" y="60579"/>
                </a:moveTo>
                <a:lnTo>
                  <a:pt x="2405761" y="50927"/>
                </a:lnTo>
                <a:lnTo>
                  <a:pt x="2403348" y="63373"/>
                </a:lnTo>
                <a:lnTo>
                  <a:pt x="2453132" y="73025"/>
                </a:lnTo>
                <a:lnTo>
                  <a:pt x="2455672" y="60579"/>
                </a:lnTo>
                <a:close/>
              </a:path>
              <a:path w="4714875" h="577850">
                <a:moveTo>
                  <a:pt x="2542921" y="77597"/>
                </a:moveTo>
                <a:lnTo>
                  <a:pt x="2493010" y="67818"/>
                </a:lnTo>
                <a:lnTo>
                  <a:pt x="2490597" y="80391"/>
                </a:lnTo>
                <a:lnTo>
                  <a:pt x="2540508" y="90043"/>
                </a:lnTo>
                <a:lnTo>
                  <a:pt x="2542921" y="77597"/>
                </a:lnTo>
                <a:close/>
              </a:path>
              <a:path w="4714875" h="577850">
                <a:moveTo>
                  <a:pt x="2630170" y="94488"/>
                </a:moveTo>
                <a:lnTo>
                  <a:pt x="2580259" y="84836"/>
                </a:lnTo>
                <a:lnTo>
                  <a:pt x="2577846" y="97282"/>
                </a:lnTo>
                <a:lnTo>
                  <a:pt x="2627757" y="106934"/>
                </a:lnTo>
                <a:lnTo>
                  <a:pt x="2630170" y="94488"/>
                </a:lnTo>
                <a:close/>
              </a:path>
              <a:path w="4714875" h="577850">
                <a:moveTo>
                  <a:pt x="2717419" y="111506"/>
                </a:moveTo>
                <a:lnTo>
                  <a:pt x="2667508" y="101854"/>
                </a:lnTo>
                <a:lnTo>
                  <a:pt x="2665095" y="114300"/>
                </a:lnTo>
                <a:lnTo>
                  <a:pt x="2715006" y="123952"/>
                </a:lnTo>
                <a:lnTo>
                  <a:pt x="2717419" y="111506"/>
                </a:lnTo>
                <a:close/>
              </a:path>
              <a:path w="4714875" h="577850">
                <a:moveTo>
                  <a:pt x="2804668" y="128524"/>
                </a:moveTo>
                <a:lnTo>
                  <a:pt x="2754757" y="118745"/>
                </a:lnTo>
                <a:lnTo>
                  <a:pt x="2752344" y="131191"/>
                </a:lnTo>
                <a:lnTo>
                  <a:pt x="2802255" y="140970"/>
                </a:lnTo>
                <a:lnTo>
                  <a:pt x="2804668" y="128524"/>
                </a:lnTo>
                <a:close/>
              </a:path>
              <a:path w="4714875" h="577850">
                <a:moveTo>
                  <a:pt x="2891917" y="145415"/>
                </a:moveTo>
                <a:lnTo>
                  <a:pt x="2842133" y="135763"/>
                </a:lnTo>
                <a:lnTo>
                  <a:pt x="2839593" y="148209"/>
                </a:lnTo>
                <a:lnTo>
                  <a:pt x="2889504" y="157861"/>
                </a:lnTo>
                <a:lnTo>
                  <a:pt x="2891917" y="145415"/>
                </a:lnTo>
                <a:close/>
              </a:path>
              <a:path w="4714875" h="577850">
                <a:moveTo>
                  <a:pt x="2979166" y="162433"/>
                </a:moveTo>
                <a:lnTo>
                  <a:pt x="2929382" y="152654"/>
                </a:lnTo>
                <a:lnTo>
                  <a:pt x="2926969" y="165227"/>
                </a:lnTo>
                <a:lnTo>
                  <a:pt x="2976753" y="174879"/>
                </a:lnTo>
                <a:lnTo>
                  <a:pt x="2979166" y="162433"/>
                </a:lnTo>
                <a:close/>
              </a:path>
              <a:path w="4714875" h="577850">
                <a:moveTo>
                  <a:pt x="3066415" y="179324"/>
                </a:moveTo>
                <a:lnTo>
                  <a:pt x="3016631" y="169672"/>
                </a:lnTo>
                <a:lnTo>
                  <a:pt x="3014218" y="182118"/>
                </a:lnTo>
                <a:lnTo>
                  <a:pt x="3064002" y="191897"/>
                </a:lnTo>
                <a:lnTo>
                  <a:pt x="3066415" y="179324"/>
                </a:lnTo>
                <a:close/>
              </a:path>
              <a:path w="4714875" h="577850">
                <a:moveTo>
                  <a:pt x="3153791" y="196342"/>
                </a:moveTo>
                <a:lnTo>
                  <a:pt x="3103880" y="186690"/>
                </a:lnTo>
                <a:lnTo>
                  <a:pt x="3101467" y="199136"/>
                </a:lnTo>
                <a:lnTo>
                  <a:pt x="3151378" y="208788"/>
                </a:lnTo>
                <a:lnTo>
                  <a:pt x="3153791" y="196342"/>
                </a:lnTo>
                <a:close/>
              </a:path>
              <a:path w="4714875" h="577850">
                <a:moveTo>
                  <a:pt x="3241040" y="213360"/>
                </a:moveTo>
                <a:lnTo>
                  <a:pt x="3191129" y="203581"/>
                </a:lnTo>
                <a:lnTo>
                  <a:pt x="3188716" y="216027"/>
                </a:lnTo>
                <a:lnTo>
                  <a:pt x="3238627" y="225806"/>
                </a:lnTo>
                <a:lnTo>
                  <a:pt x="3241040" y="213360"/>
                </a:lnTo>
                <a:close/>
              </a:path>
              <a:path w="4714875" h="577850">
                <a:moveTo>
                  <a:pt x="3328289" y="230251"/>
                </a:moveTo>
                <a:lnTo>
                  <a:pt x="3278378" y="220599"/>
                </a:lnTo>
                <a:lnTo>
                  <a:pt x="3275965" y="233045"/>
                </a:lnTo>
                <a:lnTo>
                  <a:pt x="3325876" y="242697"/>
                </a:lnTo>
                <a:lnTo>
                  <a:pt x="3328289" y="230251"/>
                </a:lnTo>
                <a:close/>
              </a:path>
              <a:path w="4714875" h="577850">
                <a:moveTo>
                  <a:pt x="3415538" y="247269"/>
                </a:moveTo>
                <a:lnTo>
                  <a:pt x="3365627" y="237490"/>
                </a:lnTo>
                <a:lnTo>
                  <a:pt x="3363214" y="250063"/>
                </a:lnTo>
                <a:lnTo>
                  <a:pt x="3413125" y="259715"/>
                </a:lnTo>
                <a:lnTo>
                  <a:pt x="3415538" y="247269"/>
                </a:lnTo>
                <a:close/>
              </a:path>
              <a:path w="4714875" h="577850">
                <a:moveTo>
                  <a:pt x="3502787" y="264160"/>
                </a:moveTo>
                <a:lnTo>
                  <a:pt x="3452876" y="254508"/>
                </a:lnTo>
                <a:lnTo>
                  <a:pt x="3450463" y="266954"/>
                </a:lnTo>
                <a:lnTo>
                  <a:pt x="3500374" y="276733"/>
                </a:lnTo>
                <a:lnTo>
                  <a:pt x="3502787" y="264160"/>
                </a:lnTo>
                <a:close/>
              </a:path>
              <a:path w="4714875" h="577850">
                <a:moveTo>
                  <a:pt x="3590036" y="281178"/>
                </a:moveTo>
                <a:lnTo>
                  <a:pt x="3540239" y="271526"/>
                </a:lnTo>
                <a:lnTo>
                  <a:pt x="3537839" y="283972"/>
                </a:lnTo>
                <a:lnTo>
                  <a:pt x="3587623" y="293624"/>
                </a:lnTo>
                <a:lnTo>
                  <a:pt x="3590036" y="281178"/>
                </a:lnTo>
                <a:close/>
              </a:path>
              <a:path w="4714875" h="577850">
                <a:moveTo>
                  <a:pt x="3677285" y="298196"/>
                </a:moveTo>
                <a:lnTo>
                  <a:pt x="3627488" y="288417"/>
                </a:lnTo>
                <a:lnTo>
                  <a:pt x="3625088" y="300863"/>
                </a:lnTo>
                <a:lnTo>
                  <a:pt x="3674872" y="310642"/>
                </a:lnTo>
                <a:lnTo>
                  <a:pt x="3677285" y="298196"/>
                </a:lnTo>
                <a:close/>
              </a:path>
              <a:path w="4714875" h="577850">
                <a:moveTo>
                  <a:pt x="3764661" y="315087"/>
                </a:moveTo>
                <a:lnTo>
                  <a:pt x="3714750" y="305435"/>
                </a:lnTo>
                <a:lnTo>
                  <a:pt x="3712337" y="317881"/>
                </a:lnTo>
                <a:lnTo>
                  <a:pt x="3762121" y="327533"/>
                </a:lnTo>
                <a:lnTo>
                  <a:pt x="3764661" y="315087"/>
                </a:lnTo>
                <a:close/>
              </a:path>
              <a:path w="4714875" h="577850">
                <a:moveTo>
                  <a:pt x="3851910" y="332105"/>
                </a:moveTo>
                <a:lnTo>
                  <a:pt x="3801999" y="322326"/>
                </a:lnTo>
                <a:lnTo>
                  <a:pt x="3799586" y="334899"/>
                </a:lnTo>
                <a:lnTo>
                  <a:pt x="3849497" y="344551"/>
                </a:lnTo>
                <a:lnTo>
                  <a:pt x="3851910" y="332105"/>
                </a:lnTo>
                <a:close/>
              </a:path>
              <a:path w="4714875" h="577850">
                <a:moveTo>
                  <a:pt x="3939159" y="348996"/>
                </a:moveTo>
                <a:lnTo>
                  <a:pt x="3889248" y="339344"/>
                </a:lnTo>
                <a:lnTo>
                  <a:pt x="3886835" y="351790"/>
                </a:lnTo>
                <a:lnTo>
                  <a:pt x="3936746" y="361569"/>
                </a:lnTo>
                <a:lnTo>
                  <a:pt x="3939159" y="348996"/>
                </a:lnTo>
                <a:close/>
              </a:path>
              <a:path w="4714875" h="577850">
                <a:moveTo>
                  <a:pt x="4026408" y="366014"/>
                </a:moveTo>
                <a:lnTo>
                  <a:pt x="3976497" y="356362"/>
                </a:lnTo>
                <a:lnTo>
                  <a:pt x="3974084" y="368808"/>
                </a:lnTo>
                <a:lnTo>
                  <a:pt x="4023995" y="378460"/>
                </a:lnTo>
                <a:lnTo>
                  <a:pt x="4026408" y="366014"/>
                </a:lnTo>
                <a:close/>
              </a:path>
              <a:path w="4714875" h="577850">
                <a:moveTo>
                  <a:pt x="4113657" y="383032"/>
                </a:moveTo>
                <a:lnTo>
                  <a:pt x="4063746" y="373253"/>
                </a:lnTo>
                <a:lnTo>
                  <a:pt x="4061333" y="385699"/>
                </a:lnTo>
                <a:lnTo>
                  <a:pt x="4111244" y="395478"/>
                </a:lnTo>
                <a:lnTo>
                  <a:pt x="4113657" y="383032"/>
                </a:lnTo>
                <a:close/>
              </a:path>
              <a:path w="4714875" h="577850">
                <a:moveTo>
                  <a:pt x="4200906" y="399923"/>
                </a:moveTo>
                <a:lnTo>
                  <a:pt x="4151122" y="390271"/>
                </a:lnTo>
                <a:lnTo>
                  <a:pt x="4148582" y="402717"/>
                </a:lnTo>
                <a:lnTo>
                  <a:pt x="4198493" y="412369"/>
                </a:lnTo>
                <a:lnTo>
                  <a:pt x="4200906" y="399923"/>
                </a:lnTo>
                <a:close/>
              </a:path>
              <a:path w="4714875" h="577850">
                <a:moveTo>
                  <a:pt x="4288155" y="416941"/>
                </a:moveTo>
                <a:lnTo>
                  <a:pt x="4238371" y="407289"/>
                </a:lnTo>
                <a:lnTo>
                  <a:pt x="4235958" y="419735"/>
                </a:lnTo>
                <a:lnTo>
                  <a:pt x="4285742" y="429387"/>
                </a:lnTo>
                <a:lnTo>
                  <a:pt x="4288155" y="416941"/>
                </a:lnTo>
                <a:close/>
              </a:path>
              <a:path w="4714875" h="577850">
                <a:moveTo>
                  <a:pt x="4375404" y="433832"/>
                </a:moveTo>
                <a:lnTo>
                  <a:pt x="4325620" y="424180"/>
                </a:lnTo>
                <a:lnTo>
                  <a:pt x="4323207" y="436626"/>
                </a:lnTo>
                <a:lnTo>
                  <a:pt x="4372991" y="446405"/>
                </a:lnTo>
                <a:lnTo>
                  <a:pt x="4375404" y="433832"/>
                </a:lnTo>
                <a:close/>
              </a:path>
              <a:path w="4714875" h="577850">
                <a:moveTo>
                  <a:pt x="4462780" y="450850"/>
                </a:moveTo>
                <a:lnTo>
                  <a:pt x="4412869" y="441198"/>
                </a:lnTo>
                <a:lnTo>
                  <a:pt x="4410456" y="453644"/>
                </a:lnTo>
                <a:lnTo>
                  <a:pt x="4460240" y="463296"/>
                </a:lnTo>
                <a:lnTo>
                  <a:pt x="4462780" y="450850"/>
                </a:lnTo>
                <a:close/>
              </a:path>
              <a:path w="4714875" h="577850">
                <a:moveTo>
                  <a:pt x="4550029" y="467868"/>
                </a:moveTo>
                <a:lnTo>
                  <a:pt x="4500118" y="458089"/>
                </a:lnTo>
                <a:lnTo>
                  <a:pt x="4497705" y="470662"/>
                </a:lnTo>
                <a:lnTo>
                  <a:pt x="4547616" y="480314"/>
                </a:lnTo>
                <a:lnTo>
                  <a:pt x="4550029" y="467868"/>
                </a:lnTo>
                <a:close/>
              </a:path>
              <a:path w="4714875" h="577850">
                <a:moveTo>
                  <a:pt x="4637278" y="484759"/>
                </a:moveTo>
                <a:lnTo>
                  <a:pt x="4587367" y="475107"/>
                </a:lnTo>
                <a:lnTo>
                  <a:pt x="4584954" y="487553"/>
                </a:lnTo>
                <a:lnTo>
                  <a:pt x="4634865" y="497205"/>
                </a:lnTo>
                <a:lnTo>
                  <a:pt x="4637278" y="484759"/>
                </a:lnTo>
                <a:close/>
              </a:path>
              <a:path w="4714875" h="577850">
                <a:moveTo>
                  <a:pt x="4714494" y="506349"/>
                </a:moveTo>
                <a:lnTo>
                  <a:pt x="4640072" y="440944"/>
                </a:lnTo>
                <a:lnTo>
                  <a:pt x="4637405" y="438658"/>
                </a:lnTo>
                <a:lnTo>
                  <a:pt x="4633341" y="438912"/>
                </a:lnTo>
                <a:lnTo>
                  <a:pt x="4631055" y="441579"/>
                </a:lnTo>
                <a:lnTo>
                  <a:pt x="4628769" y="444119"/>
                </a:lnTo>
                <a:lnTo>
                  <a:pt x="4629023" y="448183"/>
                </a:lnTo>
                <a:lnTo>
                  <a:pt x="4631690" y="450469"/>
                </a:lnTo>
                <a:lnTo>
                  <a:pt x="4680445" y="493268"/>
                </a:lnTo>
                <a:lnTo>
                  <a:pt x="4674616" y="492125"/>
                </a:lnTo>
                <a:lnTo>
                  <a:pt x="4672203" y="504571"/>
                </a:lnTo>
                <a:lnTo>
                  <a:pt x="4677702" y="505650"/>
                </a:lnTo>
                <a:lnTo>
                  <a:pt x="4616831" y="526923"/>
                </a:lnTo>
                <a:lnTo>
                  <a:pt x="4613529" y="528193"/>
                </a:lnTo>
                <a:lnTo>
                  <a:pt x="4611751" y="531749"/>
                </a:lnTo>
                <a:lnTo>
                  <a:pt x="4614037" y="538353"/>
                </a:lnTo>
                <a:lnTo>
                  <a:pt x="4617720" y="540131"/>
                </a:lnTo>
                <a:lnTo>
                  <a:pt x="4703572" y="510159"/>
                </a:lnTo>
                <a:lnTo>
                  <a:pt x="4714494" y="50634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2636773" y="4182745"/>
          <a:ext cx="643887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047865" y="4137025"/>
          <a:ext cx="661035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208651" y="5540121"/>
          <a:ext cx="624837" cy="91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065901" y="5540121"/>
          <a:ext cx="624837" cy="91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923151" y="5540121"/>
          <a:ext cx="661035" cy="91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922648" y="5540121"/>
          <a:ext cx="661035" cy="91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065398" y="5540121"/>
          <a:ext cx="624837" cy="91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279650" y="5540121"/>
          <a:ext cx="624837" cy="97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493774" y="5494401"/>
          <a:ext cx="624837" cy="1036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09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7780401" y="5540121"/>
          <a:ext cx="661035" cy="91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1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1857756" y="5280533"/>
            <a:ext cx="2428875" cy="292100"/>
          </a:xfrm>
          <a:custGeom>
            <a:avLst/>
            <a:gdLst/>
            <a:ahLst/>
            <a:cxnLst/>
            <a:rect l="l" t="t" r="r" b="b"/>
            <a:pathLst>
              <a:path w="2428875" h="292100">
                <a:moveTo>
                  <a:pt x="95631" y="209042"/>
                </a:moveTo>
                <a:lnTo>
                  <a:pt x="93345" y="196596"/>
                </a:lnTo>
                <a:lnTo>
                  <a:pt x="43434" y="205994"/>
                </a:lnTo>
                <a:lnTo>
                  <a:pt x="45720" y="218440"/>
                </a:lnTo>
                <a:lnTo>
                  <a:pt x="95631" y="209042"/>
                </a:lnTo>
                <a:close/>
              </a:path>
              <a:path w="2428875" h="292100">
                <a:moveTo>
                  <a:pt x="102616" y="246634"/>
                </a:moveTo>
                <a:lnTo>
                  <a:pt x="100838" y="243078"/>
                </a:lnTo>
                <a:lnTo>
                  <a:pt x="97536" y="241935"/>
                </a:lnTo>
                <a:lnTo>
                  <a:pt x="44640" y="223012"/>
                </a:lnTo>
                <a:lnTo>
                  <a:pt x="24726" y="215887"/>
                </a:lnTo>
                <a:lnTo>
                  <a:pt x="28956" y="212217"/>
                </a:lnTo>
                <a:lnTo>
                  <a:pt x="85852" y="162941"/>
                </a:lnTo>
                <a:lnTo>
                  <a:pt x="86106" y="159004"/>
                </a:lnTo>
                <a:lnTo>
                  <a:pt x="81534" y="153670"/>
                </a:lnTo>
                <a:lnTo>
                  <a:pt x="77597" y="153416"/>
                </a:lnTo>
                <a:lnTo>
                  <a:pt x="0" y="220599"/>
                </a:lnTo>
                <a:lnTo>
                  <a:pt x="93345" y="253873"/>
                </a:lnTo>
                <a:lnTo>
                  <a:pt x="96647" y="255016"/>
                </a:lnTo>
                <a:lnTo>
                  <a:pt x="100203" y="253238"/>
                </a:lnTo>
                <a:lnTo>
                  <a:pt x="101473" y="249936"/>
                </a:lnTo>
                <a:lnTo>
                  <a:pt x="102616" y="246634"/>
                </a:lnTo>
                <a:close/>
              </a:path>
              <a:path w="2428875" h="292100">
                <a:moveTo>
                  <a:pt x="183007" y="192659"/>
                </a:moveTo>
                <a:lnTo>
                  <a:pt x="180721" y="180213"/>
                </a:lnTo>
                <a:lnTo>
                  <a:pt x="130810" y="189611"/>
                </a:lnTo>
                <a:lnTo>
                  <a:pt x="133096" y="202057"/>
                </a:lnTo>
                <a:lnTo>
                  <a:pt x="183007" y="192659"/>
                </a:lnTo>
                <a:close/>
              </a:path>
              <a:path w="2428875" h="292100">
                <a:moveTo>
                  <a:pt x="270383" y="176276"/>
                </a:moveTo>
                <a:lnTo>
                  <a:pt x="268097" y="163830"/>
                </a:lnTo>
                <a:lnTo>
                  <a:pt x="218186" y="173228"/>
                </a:lnTo>
                <a:lnTo>
                  <a:pt x="220472" y="185674"/>
                </a:lnTo>
                <a:lnTo>
                  <a:pt x="270383" y="176276"/>
                </a:lnTo>
                <a:close/>
              </a:path>
              <a:path w="2428875" h="292100">
                <a:moveTo>
                  <a:pt x="357759" y="159893"/>
                </a:moveTo>
                <a:lnTo>
                  <a:pt x="355473" y="147447"/>
                </a:lnTo>
                <a:lnTo>
                  <a:pt x="305562" y="156845"/>
                </a:lnTo>
                <a:lnTo>
                  <a:pt x="307848" y="169291"/>
                </a:lnTo>
                <a:lnTo>
                  <a:pt x="357759" y="159893"/>
                </a:lnTo>
                <a:close/>
              </a:path>
              <a:path w="2428875" h="292100">
                <a:moveTo>
                  <a:pt x="445135" y="143510"/>
                </a:moveTo>
                <a:lnTo>
                  <a:pt x="442849" y="131064"/>
                </a:lnTo>
                <a:lnTo>
                  <a:pt x="392938" y="140462"/>
                </a:lnTo>
                <a:lnTo>
                  <a:pt x="395224" y="152908"/>
                </a:lnTo>
                <a:lnTo>
                  <a:pt x="445135" y="143510"/>
                </a:lnTo>
                <a:close/>
              </a:path>
              <a:path w="2428875" h="292100">
                <a:moveTo>
                  <a:pt x="532511" y="127127"/>
                </a:moveTo>
                <a:lnTo>
                  <a:pt x="530225" y="114681"/>
                </a:lnTo>
                <a:lnTo>
                  <a:pt x="480314" y="124079"/>
                </a:lnTo>
                <a:lnTo>
                  <a:pt x="482600" y="136525"/>
                </a:lnTo>
                <a:lnTo>
                  <a:pt x="532511" y="127127"/>
                </a:lnTo>
                <a:close/>
              </a:path>
              <a:path w="2428875" h="292100">
                <a:moveTo>
                  <a:pt x="619887" y="110744"/>
                </a:moveTo>
                <a:lnTo>
                  <a:pt x="617601" y="98298"/>
                </a:lnTo>
                <a:lnTo>
                  <a:pt x="567690" y="107696"/>
                </a:lnTo>
                <a:lnTo>
                  <a:pt x="569976" y="120142"/>
                </a:lnTo>
                <a:lnTo>
                  <a:pt x="619887" y="110744"/>
                </a:lnTo>
                <a:close/>
              </a:path>
              <a:path w="2428875" h="292100">
                <a:moveTo>
                  <a:pt x="707263" y="94361"/>
                </a:moveTo>
                <a:lnTo>
                  <a:pt x="704977" y="81915"/>
                </a:lnTo>
                <a:lnTo>
                  <a:pt x="655066" y="91313"/>
                </a:lnTo>
                <a:lnTo>
                  <a:pt x="657352" y="103759"/>
                </a:lnTo>
                <a:lnTo>
                  <a:pt x="707263" y="94361"/>
                </a:lnTo>
                <a:close/>
              </a:path>
              <a:path w="2428875" h="292100">
                <a:moveTo>
                  <a:pt x="794639" y="77978"/>
                </a:moveTo>
                <a:lnTo>
                  <a:pt x="792353" y="65532"/>
                </a:lnTo>
                <a:lnTo>
                  <a:pt x="742442" y="74930"/>
                </a:lnTo>
                <a:lnTo>
                  <a:pt x="744728" y="87376"/>
                </a:lnTo>
                <a:lnTo>
                  <a:pt x="794639" y="77978"/>
                </a:lnTo>
                <a:close/>
              </a:path>
              <a:path w="2428875" h="292100">
                <a:moveTo>
                  <a:pt x="868299" y="233299"/>
                </a:moveTo>
                <a:lnTo>
                  <a:pt x="860425" y="223393"/>
                </a:lnTo>
                <a:lnTo>
                  <a:pt x="820801" y="255143"/>
                </a:lnTo>
                <a:lnTo>
                  <a:pt x="828675" y="265049"/>
                </a:lnTo>
                <a:lnTo>
                  <a:pt x="868299" y="233299"/>
                </a:lnTo>
                <a:close/>
              </a:path>
              <a:path w="2428875" h="292100">
                <a:moveTo>
                  <a:pt x="882015" y="61595"/>
                </a:moveTo>
                <a:lnTo>
                  <a:pt x="879729" y="49149"/>
                </a:lnTo>
                <a:lnTo>
                  <a:pt x="829818" y="58547"/>
                </a:lnTo>
                <a:lnTo>
                  <a:pt x="832104" y="70993"/>
                </a:lnTo>
                <a:lnTo>
                  <a:pt x="882015" y="61595"/>
                </a:lnTo>
                <a:close/>
              </a:path>
              <a:path w="2428875" h="292100">
                <a:moveTo>
                  <a:pt x="888746" y="273812"/>
                </a:moveTo>
                <a:lnTo>
                  <a:pt x="887730" y="266827"/>
                </a:lnTo>
                <a:lnTo>
                  <a:pt x="884428" y="264414"/>
                </a:lnTo>
                <a:lnTo>
                  <a:pt x="804494" y="276288"/>
                </a:lnTo>
                <a:lnTo>
                  <a:pt x="833628" y="200787"/>
                </a:lnTo>
                <a:lnTo>
                  <a:pt x="831977" y="197104"/>
                </a:lnTo>
                <a:lnTo>
                  <a:pt x="825373" y="194564"/>
                </a:lnTo>
                <a:lnTo>
                  <a:pt x="821690" y="196215"/>
                </a:lnTo>
                <a:lnTo>
                  <a:pt x="820547" y="199517"/>
                </a:lnTo>
                <a:lnTo>
                  <a:pt x="784860" y="291973"/>
                </a:lnTo>
                <a:lnTo>
                  <a:pt x="804633" y="289052"/>
                </a:lnTo>
                <a:lnTo>
                  <a:pt x="822693" y="286385"/>
                </a:lnTo>
                <a:lnTo>
                  <a:pt x="886333" y="276987"/>
                </a:lnTo>
                <a:lnTo>
                  <a:pt x="888746" y="273812"/>
                </a:lnTo>
                <a:close/>
              </a:path>
              <a:path w="2428875" h="292100">
                <a:moveTo>
                  <a:pt x="937768" y="177800"/>
                </a:moveTo>
                <a:lnTo>
                  <a:pt x="929767" y="167894"/>
                </a:lnTo>
                <a:lnTo>
                  <a:pt x="890143" y="199644"/>
                </a:lnTo>
                <a:lnTo>
                  <a:pt x="898144" y="209550"/>
                </a:lnTo>
                <a:lnTo>
                  <a:pt x="937768" y="177800"/>
                </a:lnTo>
                <a:close/>
              </a:path>
              <a:path w="2428875" h="292100">
                <a:moveTo>
                  <a:pt x="969391" y="45212"/>
                </a:moveTo>
                <a:lnTo>
                  <a:pt x="967105" y="32766"/>
                </a:lnTo>
                <a:lnTo>
                  <a:pt x="917194" y="42164"/>
                </a:lnTo>
                <a:lnTo>
                  <a:pt x="919480" y="54610"/>
                </a:lnTo>
                <a:lnTo>
                  <a:pt x="969391" y="45212"/>
                </a:lnTo>
                <a:close/>
              </a:path>
              <a:path w="2428875" h="292100">
                <a:moveTo>
                  <a:pt x="1007237" y="122301"/>
                </a:moveTo>
                <a:lnTo>
                  <a:pt x="999236" y="112395"/>
                </a:lnTo>
                <a:lnTo>
                  <a:pt x="959612" y="144018"/>
                </a:lnTo>
                <a:lnTo>
                  <a:pt x="967486" y="153924"/>
                </a:lnTo>
                <a:lnTo>
                  <a:pt x="1007237" y="122301"/>
                </a:lnTo>
                <a:close/>
              </a:path>
              <a:path w="2428875" h="292100">
                <a:moveTo>
                  <a:pt x="1056767" y="28829"/>
                </a:moveTo>
                <a:lnTo>
                  <a:pt x="1054481" y="16383"/>
                </a:lnTo>
                <a:lnTo>
                  <a:pt x="1004570" y="25781"/>
                </a:lnTo>
                <a:lnTo>
                  <a:pt x="1006856" y="38227"/>
                </a:lnTo>
                <a:lnTo>
                  <a:pt x="1056767" y="28829"/>
                </a:lnTo>
                <a:close/>
              </a:path>
              <a:path w="2428875" h="292100">
                <a:moveTo>
                  <a:pt x="1076579" y="66675"/>
                </a:moveTo>
                <a:lnTo>
                  <a:pt x="1068705" y="56769"/>
                </a:lnTo>
                <a:lnTo>
                  <a:pt x="1028954" y="88519"/>
                </a:lnTo>
                <a:lnTo>
                  <a:pt x="1036955" y="98425"/>
                </a:lnTo>
                <a:lnTo>
                  <a:pt x="1076579" y="66675"/>
                </a:lnTo>
                <a:close/>
              </a:path>
              <a:path w="2428875" h="292100">
                <a:moveTo>
                  <a:pt x="1256030" y="88519"/>
                </a:moveTo>
                <a:lnTo>
                  <a:pt x="1216406" y="56769"/>
                </a:lnTo>
                <a:lnTo>
                  <a:pt x="1208405" y="66675"/>
                </a:lnTo>
                <a:lnTo>
                  <a:pt x="1248156" y="98425"/>
                </a:lnTo>
                <a:lnTo>
                  <a:pt x="1256030" y="88519"/>
                </a:lnTo>
                <a:close/>
              </a:path>
              <a:path w="2428875" h="292100">
                <a:moveTo>
                  <a:pt x="1325499" y="144018"/>
                </a:moveTo>
                <a:lnTo>
                  <a:pt x="1285748" y="112395"/>
                </a:lnTo>
                <a:lnTo>
                  <a:pt x="1277874" y="122301"/>
                </a:lnTo>
                <a:lnTo>
                  <a:pt x="1317498" y="153924"/>
                </a:lnTo>
                <a:lnTo>
                  <a:pt x="1325499" y="144018"/>
                </a:lnTo>
                <a:close/>
              </a:path>
              <a:path w="2428875" h="292100">
                <a:moveTo>
                  <a:pt x="1394841" y="199644"/>
                </a:moveTo>
                <a:lnTo>
                  <a:pt x="1355217" y="167894"/>
                </a:lnTo>
                <a:lnTo>
                  <a:pt x="1347343" y="177800"/>
                </a:lnTo>
                <a:lnTo>
                  <a:pt x="1386967" y="209550"/>
                </a:lnTo>
                <a:lnTo>
                  <a:pt x="1394841" y="199644"/>
                </a:lnTo>
                <a:close/>
              </a:path>
              <a:path w="2428875" h="292100">
                <a:moveTo>
                  <a:pt x="1464297" y="255143"/>
                </a:moveTo>
                <a:lnTo>
                  <a:pt x="1424673" y="223393"/>
                </a:lnTo>
                <a:lnTo>
                  <a:pt x="1416672" y="233299"/>
                </a:lnTo>
                <a:lnTo>
                  <a:pt x="1456423" y="265049"/>
                </a:lnTo>
                <a:lnTo>
                  <a:pt x="1464297" y="255143"/>
                </a:lnTo>
                <a:close/>
              </a:path>
              <a:path w="2428875" h="292100">
                <a:moveTo>
                  <a:pt x="1500251" y="291973"/>
                </a:moveTo>
                <a:lnTo>
                  <a:pt x="1499120" y="289052"/>
                </a:lnTo>
                <a:lnTo>
                  <a:pt x="1495196" y="278892"/>
                </a:lnTo>
                <a:lnTo>
                  <a:pt x="1463294" y="196215"/>
                </a:lnTo>
                <a:lnTo>
                  <a:pt x="1459598" y="194564"/>
                </a:lnTo>
                <a:lnTo>
                  <a:pt x="1456309" y="195834"/>
                </a:lnTo>
                <a:lnTo>
                  <a:pt x="1453134" y="197104"/>
                </a:lnTo>
                <a:lnTo>
                  <a:pt x="1451483" y="200787"/>
                </a:lnTo>
                <a:lnTo>
                  <a:pt x="1480604" y="276288"/>
                </a:lnTo>
                <a:lnTo>
                  <a:pt x="1400556" y="264414"/>
                </a:lnTo>
                <a:lnTo>
                  <a:pt x="1397381" y="266827"/>
                </a:lnTo>
                <a:lnTo>
                  <a:pt x="1396365" y="273812"/>
                </a:lnTo>
                <a:lnTo>
                  <a:pt x="1398651" y="276987"/>
                </a:lnTo>
                <a:lnTo>
                  <a:pt x="1500251" y="291973"/>
                </a:lnTo>
                <a:close/>
              </a:path>
              <a:path w="2428875" h="292100">
                <a:moveTo>
                  <a:pt x="2428875" y="220599"/>
                </a:moveTo>
                <a:lnTo>
                  <a:pt x="2352675" y="157226"/>
                </a:lnTo>
                <a:lnTo>
                  <a:pt x="2350008" y="154940"/>
                </a:lnTo>
                <a:lnTo>
                  <a:pt x="2345944" y="155321"/>
                </a:lnTo>
                <a:lnTo>
                  <a:pt x="2341499" y="160782"/>
                </a:lnTo>
                <a:lnTo>
                  <a:pt x="2341880" y="164719"/>
                </a:lnTo>
                <a:lnTo>
                  <a:pt x="2344547" y="167005"/>
                </a:lnTo>
                <a:lnTo>
                  <a:pt x="2394242" y="208330"/>
                </a:lnTo>
                <a:lnTo>
                  <a:pt x="1144016" y="0"/>
                </a:lnTo>
                <a:lnTo>
                  <a:pt x="1143000" y="6223"/>
                </a:lnTo>
                <a:lnTo>
                  <a:pt x="1141857" y="0"/>
                </a:lnTo>
                <a:lnTo>
                  <a:pt x="1091946" y="9398"/>
                </a:lnTo>
                <a:lnTo>
                  <a:pt x="1094232" y="21844"/>
                </a:lnTo>
                <a:lnTo>
                  <a:pt x="1117930" y="17386"/>
                </a:lnTo>
                <a:lnTo>
                  <a:pt x="1098423" y="33020"/>
                </a:lnTo>
                <a:lnTo>
                  <a:pt x="1106297" y="42926"/>
                </a:lnTo>
                <a:lnTo>
                  <a:pt x="1142542" y="13970"/>
                </a:lnTo>
                <a:lnTo>
                  <a:pt x="1178687" y="42926"/>
                </a:lnTo>
                <a:lnTo>
                  <a:pt x="1186688" y="33020"/>
                </a:lnTo>
                <a:lnTo>
                  <a:pt x="1165923" y="16446"/>
                </a:lnTo>
                <a:lnTo>
                  <a:pt x="2392083" y="220903"/>
                </a:lnTo>
                <a:lnTo>
                  <a:pt x="2328418" y="245110"/>
                </a:lnTo>
                <a:lnTo>
                  <a:pt x="2326767" y="248793"/>
                </a:lnTo>
                <a:lnTo>
                  <a:pt x="2328037" y="252095"/>
                </a:lnTo>
                <a:lnTo>
                  <a:pt x="2329307" y="255270"/>
                </a:lnTo>
                <a:lnTo>
                  <a:pt x="2332990" y="256921"/>
                </a:lnTo>
                <a:lnTo>
                  <a:pt x="2336292" y="255778"/>
                </a:lnTo>
                <a:lnTo>
                  <a:pt x="2417838" y="224790"/>
                </a:lnTo>
                <a:lnTo>
                  <a:pt x="2428875" y="22059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00116" y="5208904"/>
            <a:ext cx="2644140" cy="380365"/>
          </a:xfrm>
          <a:custGeom>
            <a:avLst/>
            <a:gdLst/>
            <a:ahLst/>
            <a:cxnLst/>
            <a:rect l="l" t="t" r="r" b="b"/>
            <a:pathLst>
              <a:path w="2644140" h="380364">
                <a:moveTo>
                  <a:pt x="1030859" y="331343"/>
                </a:moveTo>
                <a:lnTo>
                  <a:pt x="1026287" y="319405"/>
                </a:lnTo>
                <a:lnTo>
                  <a:pt x="978916" y="337693"/>
                </a:lnTo>
                <a:lnTo>
                  <a:pt x="983488" y="349504"/>
                </a:lnTo>
                <a:lnTo>
                  <a:pt x="1030859" y="331343"/>
                </a:lnTo>
                <a:close/>
              </a:path>
              <a:path w="2644140" h="380364">
                <a:moveTo>
                  <a:pt x="1035304" y="370586"/>
                </a:moveTo>
                <a:lnTo>
                  <a:pt x="1032878" y="367284"/>
                </a:lnTo>
                <a:lnTo>
                  <a:pt x="1029462" y="366776"/>
                </a:lnTo>
                <a:lnTo>
                  <a:pt x="1017676" y="364871"/>
                </a:lnTo>
                <a:lnTo>
                  <a:pt x="953033" y="354418"/>
                </a:lnTo>
                <a:lnTo>
                  <a:pt x="955548" y="351282"/>
                </a:lnTo>
                <a:lnTo>
                  <a:pt x="1001522" y="294005"/>
                </a:lnTo>
                <a:lnTo>
                  <a:pt x="1003681" y="291338"/>
                </a:lnTo>
                <a:lnTo>
                  <a:pt x="1003300" y="287274"/>
                </a:lnTo>
                <a:lnTo>
                  <a:pt x="997712" y="282956"/>
                </a:lnTo>
                <a:lnTo>
                  <a:pt x="993775" y="283337"/>
                </a:lnTo>
                <a:lnTo>
                  <a:pt x="991616" y="286131"/>
                </a:lnTo>
                <a:lnTo>
                  <a:pt x="929640" y="363474"/>
                </a:lnTo>
                <a:lnTo>
                  <a:pt x="1030859" y="379857"/>
                </a:lnTo>
                <a:lnTo>
                  <a:pt x="1034161" y="377571"/>
                </a:lnTo>
                <a:lnTo>
                  <a:pt x="1034656" y="374015"/>
                </a:lnTo>
                <a:lnTo>
                  <a:pt x="1035304" y="370586"/>
                </a:lnTo>
                <a:close/>
              </a:path>
              <a:path w="2644140" h="380364">
                <a:moveTo>
                  <a:pt x="1113790" y="299339"/>
                </a:moveTo>
                <a:lnTo>
                  <a:pt x="1109332" y="287528"/>
                </a:lnTo>
                <a:lnTo>
                  <a:pt x="1061847" y="305689"/>
                </a:lnTo>
                <a:lnTo>
                  <a:pt x="1066406" y="317627"/>
                </a:lnTo>
                <a:lnTo>
                  <a:pt x="1113790" y="299339"/>
                </a:lnTo>
                <a:close/>
              </a:path>
              <a:path w="2644140" h="380364">
                <a:moveTo>
                  <a:pt x="1196848" y="267462"/>
                </a:moveTo>
                <a:lnTo>
                  <a:pt x="1192276" y="255651"/>
                </a:lnTo>
                <a:lnTo>
                  <a:pt x="1144905" y="273812"/>
                </a:lnTo>
                <a:lnTo>
                  <a:pt x="1149350" y="285750"/>
                </a:lnTo>
                <a:lnTo>
                  <a:pt x="1196848" y="267462"/>
                </a:lnTo>
                <a:close/>
              </a:path>
              <a:path w="2644140" h="380364">
                <a:moveTo>
                  <a:pt x="1279779" y="235585"/>
                </a:moveTo>
                <a:lnTo>
                  <a:pt x="1275207" y="223647"/>
                </a:lnTo>
                <a:lnTo>
                  <a:pt x="1227836" y="241935"/>
                </a:lnTo>
                <a:lnTo>
                  <a:pt x="1232408" y="253746"/>
                </a:lnTo>
                <a:lnTo>
                  <a:pt x="1279779" y="235585"/>
                </a:lnTo>
                <a:close/>
              </a:path>
              <a:path w="2644140" h="380364">
                <a:moveTo>
                  <a:pt x="1362710" y="203581"/>
                </a:moveTo>
                <a:lnTo>
                  <a:pt x="1358265" y="191770"/>
                </a:lnTo>
                <a:lnTo>
                  <a:pt x="1310767" y="210058"/>
                </a:lnTo>
                <a:lnTo>
                  <a:pt x="1315339" y="221869"/>
                </a:lnTo>
                <a:lnTo>
                  <a:pt x="1362710" y="203581"/>
                </a:lnTo>
                <a:close/>
              </a:path>
              <a:path w="2644140" h="380364">
                <a:moveTo>
                  <a:pt x="1445768" y="171704"/>
                </a:moveTo>
                <a:lnTo>
                  <a:pt x="1441196" y="159893"/>
                </a:lnTo>
                <a:lnTo>
                  <a:pt x="1393825" y="178054"/>
                </a:lnTo>
                <a:lnTo>
                  <a:pt x="1398270" y="189992"/>
                </a:lnTo>
                <a:lnTo>
                  <a:pt x="1445768" y="171704"/>
                </a:lnTo>
                <a:close/>
              </a:path>
              <a:path w="2644140" h="380364">
                <a:moveTo>
                  <a:pt x="1528699" y="139827"/>
                </a:moveTo>
                <a:lnTo>
                  <a:pt x="1524127" y="127889"/>
                </a:lnTo>
                <a:lnTo>
                  <a:pt x="1476756" y="146177"/>
                </a:lnTo>
                <a:lnTo>
                  <a:pt x="1481328" y="157988"/>
                </a:lnTo>
                <a:lnTo>
                  <a:pt x="1528699" y="139827"/>
                </a:lnTo>
                <a:close/>
              </a:path>
              <a:path w="2644140" h="380364">
                <a:moveTo>
                  <a:pt x="1611630" y="107950"/>
                </a:moveTo>
                <a:lnTo>
                  <a:pt x="1607185" y="96012"/>
                </a:lnTo>
                <a:lnTo>
                  <a:pt x="1559687" y="114300"/>
                </a:lnTo>
                <a:lnTo>
                  <a:pt x="1564259" y="126111"/>
                </a:lnTo>
                <a:lnTo>
                  <a:pt x="1611630" y="107950"/>
                </a:lnTo>
                <a:close/>
              </a:path>
              <a:path w="2644140" h="380364">
                <a:moveTo>
                  <a:pt x="1694688" y="75946"/>
                </a:moveTo>
                <a:lnTo>
                  <a:pt x="1690116" y="64135"/>
                </a:lnTo>
                <a:lnTo>
                  <a:pt x="1642745" y="82296"/>
                </a:lnTo>
                <a:lnTo>
                  <a:pt x="1647190" y="94234"/>
                </a:lnTo>
                <a:lnTo>
                  <a:pt x="1694688" y="75946"/>
                </a:lnTo>
                <a:close/>
              </a:path>
              <a:path w="2644140" h="380364">
                <a:moveTo>
                  <a:pt x="1764284" y="256159"/>
                </a:moveTo>
                <a:lnTo>
                  <a:pt x="1752473" y="251460"/>
                </a:lnTo>
                <a:lnTo>
                  <a:pt x="1733550" y="298704"/>
                </a:lnTo>
                <a:lnTo>
                  <a:pt x="1745361" y="303403"/>
                </a:lnTo>
                <a:lnTo>
                  <a:pt x="1764284" y="256159"/>
                </a:lnTo>
                <a:close/>
              </a:path>
              <a:path w="2644140" h="380364">
                <a:moveTo>
                  <a:pt x="1777619" y="44069"/>
                </a:moveTo>
                <a:lnTo>
                  <a:pt x="1773047" y="32258"/>
                </a:lnTo>
                <a:lnTo>
                  <a:pt x="1725676" y="50419"/>
                </a:lnTo>
                <a:lnTo>
                  <a:pt x="1730248" y="62357"/>
                </a:lnTo>
                <a:lnTo>
                  <a:pt x="1777619" y="44069"/>
                </a:lnTo>
                <a:close/>
              </a:path>
              <a:path w="2644140" h="380364">
                <a:moveTo>
                  <a:pt x="1795907" y="296418"/>
                </a:moveTo>
                <a:lnTo>
                  <a:pt x="1791589" y="290830"/>
                </a:lnTo>
                <a:lnTo>
                  <a:pt x="1787652" y="290322"/>
                </a:lnTo>
                <a:lnTo>
                  <a:pt x="1727466" y="337210"/>
                </a:lnTo>
                <a:lnTo>
                  <a:pt x="1723148" y="335483"/>
                </a:lnTo>
                <a:lnTo>
                  <a:pt x="1722932" y="334010"/>
                </a:lnTo>
                <a:lnTo>
                  <a:pt x="1711960" y="260096"/>
                </a:lnTo>
                <a:lnTo>
                  <a:pt x="1708785" y="257683"/>
                </a:lnTo>
                <a:lnTo>
                  <a:pt x="1701800" y="258699"/>
                </a:lnTo>
                <a:lnTo>
                  <a:pt x="1699387" y="262001"/>
                </a:lnTo>
                <a:lnTo>
                  <a:pt x="1714500" y="363474"/>
                </a:lnTo>
                <a:lnTo>
                  <a:pt x="1726539" y="354076"/>
                </a:lnTo>
                <a:lnTo>
                  <a:pt x="1795399" y="300355"/>
                </a:lnTo>
                <a:lnTo>
                  <a:pt x="1795907" y="296418"/>
                </a:lnTo>
                <a:close/>
              </a:path>
              <a:path w="2644140" h="380364">
                <a:moveTo>
                  <a:pt x="1797177" y="173609"/>
                </a:moveTo>
                <a:lnTo>
                  <a:pt x="1785493" y="168910"/>
                </a:lnTo>
                <a:lnTo>
                  <a:pt x="1766570" y="216154"/>
                </a:lnTo>
                <a:lnTo>
                  <a:pt x="1778381" y="220853"/>
                </a:lnTo>
                <a:lnTo>
                  <a:pt x="1797177" y="173609"/>
                </a:lnTo>
                <a:close/>
              </a:path>
              <a:path w="2644140" h="380364">
                <a:moveTo>
                  <a:pt x="1830197" y="91059"/>
                </a:moveTo>
                <a:lnTo>
                  <a:pt x="1818513" y="86360"/>
                </a:lnTo>
                <a:lnTo>
                  <a:pt x="1799590" y="133604"/>
                </a:lnTo>
                <a:lnTo>
                  <a:pt x="1811401" y="138303"/>
                </a:lnTo>
                <a:lnTo>
                  <a:pt x="1830197" y="91059"/>
                </a:lnTo>
                <a:close/>
              </a:path>
              <a:path w="2644140" h="380364">
                <a:moveTo>
                  <a:pt x="1907667" y="17653"/>
                </a:moveTo>
                <a:lnTo>
                  <a:pt x="1859915" y="254"/>
                </a:lnTo>
                <a:lnTo>
                  <a:pt x="1858048" y="5397"/>
                </a:lnTo>
                <a:lnTo>
                  <a:pt x="1856613" y="1612"/>
                </a:lnTo>
                <a:lnTo>
                  <a:pt x="1856359" y="0"/>
                </a:lnTo>
                <a:lnTo>
                  <a:pt x="34594" y="280289"/>
                </a:lnTo>
                <a:lnTo>
                  <a:pt x="24904" y="288124"/>
                </a:lnTo>
                <a:lnTo>
                  <a:pt x="29870" y="284099"/>
                </a:lnTo>
                <a:lnTo>
                  <a:pt x="87757" y="237236"/>
                </a:lnTo>
                <a:lnTo>
                  <a:pt x="79756" y="227457"/>
                </a:lnTo>
                <a:lnTo>
                  <a:pt x="76962" y="229616"/>
                </a:lnTo>
                <a:lnTo>
                  <a:pt x="0" y="291973"/>
                </a:lnTo>
                <a:lnTo>
                  <a:pt x="95377" y="329565"/>
                </a:lnTo>
                <a:lnTo>
                  <a:pt x="99060" y="328041"/>
                </a:lnTo>
                <a:lnTo>
                  <a:pt x="100457" y="324739"/>
                </a:lnTo>
                <a:lnTo>
                  <a:pt x="101727" y="321437"/>
                </a:lnTo>
                <a:lnTo>
                  <a:pt x="100076" y="317754"/>
                </a:lnTo>
                <a:lnTo>
                  <a:pt x="96774" y="316484"/>
                </a:lnTo>
                <a:lnTo>
                  <a:pt x="45618" y="296291"/>
                </a:lnTo>
                <a:lnTo>
                  <a:pt x="36563" y="292722"/>
                </a:lnTo>
                <a:lnTo>
                  <a:pt x="1809165" y="20027"/>
                </a:lnTo>
                <a:lnTo>
                  <a:pt x="1813179" y="30353"/>
                </a:lnTo>
                <a:lnTo>
                  <a:pt x="1845906" y="17856"/>
                </a:lnTo>
                <a:lnTo>
                  <a:pt x="1832610" y="51054"/>
                </a:lnTo>
                <a:lnTo>
                  <a:pt x="1844421" y="55753"/>
                </a:lnTo>
                <a:lnTo>
                  <a:pt x="1861007" y="14185"/>
                </a:lnTo>
                <a:lnTo>
                  <a:pt x="1903349" y="29591"/>
                </a:lnTo>
                <a:lnTo>
                  <a:pt x="1907667" y="17653"/>
                </a:lnTo>
                <a:close/>
              </a:path>
              <a:path w="2644140" h="380364">
                <a:moveTo>
                  <a:pt x="1991233" y="48006"/>
                </a:moveTo>
                <a:lnTo>
                  <a:pt x="1943481" y="30607"/>
                </a:lnTo>
                <a:lnTo>
                  <a:pt x="1939163" y="42545"/>
                </a:lnTo>
                <a:lnTo>
                  <a:pt x="1986915" y="59944"/>
                </a:lnTo>
                <a:lnTo>
                  <a:pt x="1991233" y="48006"/>
                </a:lnTo>
                <a:close/>
              </a:path>
              <a:path w="2644140" h="380364">
                <a:moveTo>
                  <a:pt x="2074799" y="78359"/>
                </a:moveTo>
                <a:lnTo>
                  <a:pt x="2027047" y="60960"/>
                </a:lnTo>
                <a:lnTo>
                  <a:pt x="2022729" y="72898"/>
                </a:lnTo>
                <a:lnTo>
                  <a:pt x="2070481" y="90297"/>
                </a:lnTo>
                <a:lnTo>
                  <a:pt x="2074799" y="78359"/>
                </a:lnTo>
                <a:close/>
              </a:path>
              <a:path w="2644140" h="380364">
                <a:moveTo>
                  <a:pt x="2158365" y="108712"/>
                </a:moveTo>
                <a:lnTo>
                  <a:pt x="2110613" y="91440"/>
                </a:lnTo>
                <a:lnTo>
                  <a:pt x="2106168" y="103378"/>
                </a:lnTo>
                <a:lnTo>
                  <a:pt x="2153920" y="120650"/>
                </a:lnTo>
                <a:lnTo>
                  <a:pt x="2158365" y="108712"/>
                </a:lnTo>
                <a:close/>
              </a:path>
              <a:path w="2644140" h="380364">
                <a:moveTo>
                  <a:pt x="2241804" y="139192"/>
                </a:moveTo>
                <a:lnTo>
                  <a:pt x="2194052" y="121793"/>
                </a:lnTo>
                <a:lnTo>
                  <a:pt x="2189734" y="133731"/>
                </a:lnTo>
                <a:lnTo>
                  <a:pt x="2237486" y="151130"/>
                </a:lnTo>
                <a:lnTo>
                  <a:pt x="2241804" y="139192"/>
                </a:lnTo>
                <a:close/>
              </a:path>
              <a:path w="2644140" h="380364">
                <a:moveTo>
                  <a:pt x="2325370" y="169545"/>
                </a:moveTo>
                <a:lnTo>
                  <a:pt x="2277618" y="152146"/>
                </a:lnTo>
                <a:lnTo>
                  <a:pt x="2273300" y="164084"/>
                </a:lnTo>
                <a:lnTo>
                  <a:pt x="2321052" y="181483"/>
                </a:lnTo>
                <a:lnTo>
                  <a:pt x="2325370" y="169545"/>
                </a:lnTo>
                <a:close/>
              </a:path>
              <a:path w="2644140" h="380364">
                <a:moveTo>
                  <a:pt x="2408936" y="199898"/>
                </a:moveTo>
                <a:lnTo>
                  <a:pt x="2361184" y="182499"/>
                </a:lnTo>
                <a:lnTo>
                  <a:pt x="2356866" y="194437"/>
                </a:lnTo>
                <a:lnTo>
                  <a:pt x="2404618" y="211836"/>
                </a:lnTo>
                <a:lnTo>
                  <a:pt x="2408936" y="199898"/>
                </a:lnTo>
                <a:close/>
              </a:path>
              <a:path w="2644140" h="380364">
                <a:moveTo>
                  <a:pt x="2492502" y="230251"/>
                </a:moveTo>
                <a:lnTo>
                  <a:pt x="2444750" y="212979"/>
                </a:lnTo>
                <a:lnTo>
                  <a:pt x="2440432" y="224917"/>
                </a:lnTo>
                <a:lnTo>
                  <a:pt x="2488184" y="242189"/>
                </a:lnTo>
                <a:lnTo>
                  <a:pt x="2492502" y="230251"/>
                </a:lnTo>
                <a:close/>
              </a:path>
              <a:path w="2644140" h="380364">
                <a:moveTo>
                  <a:pt x="2576068" y="260604"/>
                </a:moveTo>
                <a:lnTo>
                  <a:pt x="2528316" y="243332"/>
                </a:lnTo>
                <a:lnTo>
                  <a:pt x="2523998" y="255270"/>
                </a:lnTo>
                <a:lnTo>
                  <a:pt x="2571750" y="272542"/>
                </a:lnTo>
                <a:lnTo>
                  <a:pt x="2576068" y="260604"/>
                </a:lnTo>
                <a:close/>
              </a:path>
              <a:path w="2644140" h="380364">
                <a:moveTo>
                  <a:pt x="2643632" y="291973"/>
                </a:moveTo>
                <a:lnTo>
                  <a:pt x="2628417" y="273685"/>
                </a:lnTo>
                <a:lnTo>
                  <a:pt x="2580259" y="215773"/>
                </a:lnTo>
                <a:lnTo>
                  <a:pt x="2577973" y="213106"/>
                </a:lnTo>
                <a:lnTo>
                  <a:pt x="2573909" y="212725"/>
                </a:lnTo>
                <a:lnTo>
                  <a:pt x="2571242" y="215011"/>
                </a:lnTo>
                <a:lnTo>
                  <a:pt x="2568575" y="217170"/>
                </a:lnTo>
                <a:lnTo>
                  <a:pt x="2568194" y="221234"/>
                </a:lnTo>
                <a:lnTo>
                  <a:pt x="2570480" y="223901"/>
                </a:lnTo>
                <a:lnTo>
                  <a:pt x="2611869" y="273697"/>
                </a:lnTo>
                <a:lnTo>
                  <a:pt x="2619933" y="283387"/>
                </a:lnTo>
                <a:lnTo>
                  <a:pt x="2611869" y="273697"/>
                </a:lnTo>
                <a:lnTo>
                  <a:pt x="2607564" y="285635"/>
                </a:lnTo>
                <a:lnTo>
                  <a:pt x="2540381" y="297815"/>
                </a:lnTo>
                <a:lnTo>
                  <a:pt x="2538095" y="301117"/>
                </a:lnTo>
                <a:lnTo>
                  <a:pt x="2539365" y="307975"/>
                </a:lnTo>
                <a:lnTo>
                  <a:pt x="2542667" y="310261"/>
                </a:lnTo>
                <a:lnTo>
                  <a:pt x="2634500" y="293624"/>
                </a:lnTo>
                <a:lnTo>
                  <a:pt x="2643632" y="29197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3000755" y="1176019"/>
            <a:ext cx="5382895" cy="3007360"/>
            <a:chOff x="3000755" y="1176019"/>
            <a:chExt cx="5382895" cy="3007360"/>
          </a:xfrm>
        </p:grpSpPr>
        <p:sp>
          <p:nvSpPr>
            <p:cNvPr id="42" name="object 42"/>
            <p:cNvSpPr/>
            <p:nvPr/>
          </p:nvSpPr>
          <p:spPr>
            <a:xfrm>
              <a:off x="3000756" y="3850893"/>
              <a:ext cx="4357370" cy="332105"/>
            </a:xfrm>
            <a:custGeom>
              <a:avLst/>
              <a:gdLst/>
              <a:ahLst/>
              <a:cxnLst/>
              <a:rect l="l" t="t" r="r" b="b"/>
              <a:pathLst>
                <a:path w="4357370" h="332104">
                  <a:moveTo>
                    <a:pt x="4357370" y="292100"/>
                  </a:moveTo>
                  <a:lnTo>
                    <a:pt x="4276090" y="229489"/>
                  </a:lnTo>
                  <a:lnTo>
                    <a:pt x="4272026" y="229997"/>
                  </a:lnTo>
                  <a:lnTo>
                    <a:pt x="4269994" y="232791"/>
                  </a:lnTo>
                  <a:lnTo>
                    <a:pt x="4267835" y="235585"/>
                  </a:lnTo>
                  <a:lnTo>
                    <a:pt x="4268343" y="239522"/>
                  </a:lnTo>
                  <a:lnTo>
                    <a:pt x="4322432" y="281228"/>
                  </a:lnTo>
                  <a:lnTo>
                    <a:pt x="2143506" y="0"/>
                  </a:lnTo>
                  <a:lnTo>
                    <a:pt x="2142947" y="4572"/>
                  </a:lnTo>
                  <a:lnTo>
                    <a:pt x="2142363" y="0"/>
                  </a:lnTo>
                  <a:lnTo>
                    <a:pt x="34925" y="280987"/>
                  </a:lnTo>
                  <a:lnTo>
                    <a:pt x="88773" y="239141"/>
                  </a:lnTo>
                  <a:lnTo>
                    <a:pt x="89281" y="235204"/>
                  </a:lnTo>
                  <a:lnTo>
                    <a:pt x="84963" y="229616"/>
                  </a:lnTo>
                  <a:lnTo>
                    <a:pt x="81026" y="229108"/>
                  </a:lnTo>
                  <a:lnTo>
                    <a:pt x="0" y="292100"/>
                  </a:lnTo>
                  <a:lnTo>
                    <a:pt x="91440" y="330327"/>
                  </a:lnTo>
                  <a:lnTo>
                    <a:pt x="94615" y="331597"/>
                  </a:lnTo>
                  <a:lnTo>
                    <a:pt x="98425" y="330073"/>
                  </a:lnTo>
                  <a:lnTo>
                    <a:pt x="99695" y="326898"/>
                  </a:lnTo>
                  <a:lnTo>
                    <a:pt x="101092" y="323596"/>
                  </a:lnTo>
                  <a:lnTo>
                    <a:pt x="99568" y="319913"/>
                  </a:lnTo>
                  <a:lnTo>
                    <a:pt x="44119" y="296799"/>
                  </a:lnTo>
                  <a:lnTo>
                    <a:pt x="36652" y="293700"/>
                  </a:lnTo>
                  <a:lnTo>
                    <a:pt x="13335" y="296799"/>
                  </a:lnTo>
                  <a:lnTo>
                    <a:pt x="23799" y="295402"/>
                  </a:lnTo>
                  <a:lnTo>
                    <a:pt x="36652" y="293700"/>
                  </a:lnTo>
                  <a:lnTo>
                    <a:pt x="2143010" y="12839"/>
                  </a:lnTo>
                  <a:lnTo>
                    <a:pt x="4320692" y="293789"/>
                  </a:lnTo>
                  <a:lnTo>
                    <a:pt x="4261104" y="319024"/>
                  </a:lnTo>
                  <a:lnTo>
                    <a:pt x="4257929" y="320294"/>
                  </a:lnTo>
                  <a:lnTo>
                    <a:pt x="4256405" y="324104"/>
                  </a:lnTo>
                  <a:lnTo>
                    <a:pt x="4257675" y="327279"/>
                  </a:lnTo>
                  <a:lnTo>
                    <a:pt x="4259072" y="330581"/>
                  </a:lnTo>
                  <a:lnTo>
                    <a:pt x="4262882" y="331978"/>
                  </a:lnTo>
                  <a:lnTo>
                    <a:pt x="4266057" y="330708"/>
                  </a:lnTo>
                  <a:lnTo>
                    <a:pt x="4346245" y="296799"/>
                  </a:lnTo>
                  <a:lnTo>
                    <a:pt x="4357370" y="2921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43876" y="1188719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59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43876" y="1554479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43876" y="1920239"/>
              <a:ext cx="714375" cy="365760"/>
            </a:xfrm>
            <a:custGeom>
              <a:avLst/>
              <a:gdLst/>
              <a:ahLst/>
              <a:cxnLst/>
              <a:rect l="l" t="t" r="r" b="b"/>
              <a:pathLst>
                <a:path w="714375" h="365760">
                  <a:moveTo>
                    <a:pt x="714375" y="0"/>
                  </a:moveTo>
                  <a:lnTo>
                    <a:pt x="476250" y="0"/>
                  </a:lnTo>
                  <a:lnTo>
                    <a:pt x="238125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38125" y="365760"/>
                  </a:lnTo>
                  <a:lnTo>
                    <a:pt x="476250" y="365760"/>
                  </a:lnTo>
                  <a:lnTo>
                    <a:pt x="714375" y="365760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82001" y="1182369"/>
              <a:ext cx="238125" cy="1109980"/>
            </a:xfrm>
            <a:custGeom>
              <a:avLst/>
              <a:gdLst/>
              <a:ahLst/>
              <a:cxnLst/>
              <a:rect l="l" t="t" r="r" b="b"/>
              <a:pathLst>
                <a:path w="238125" h="1109980">
                  <a:moveTo>
                    <a:pt x="238125" y="0"/>
                  </a:moveTo>
                  <a:lnTo>
                    <a:pt x="238125" y="1109979"/>
                  </a:lnTo>
                </a:path>
                <a:path w="238125" h="1109980">
                  <a:moveTo>
                    <a:pt x="0" y="0"/>
                  </a:moveTo>
                  <a:lnTo>
                    <a:pt x="0" y="110997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37526" y="1554479"/>
              <a:ext cx="727075" cy="0"/>
            </a:xfrm>
            <a:custGeom>
              <a:avLst/>
              <a:gdLst/>
              <a:ahLst/>
              <a:cxnLst/>
              <a:rect l="l" t="t" r="r" b="b"/>
              <a:pathLst>
                <a:path w="727075">
                  <a:moveTo>
                    <a:pt x="0" y="0"/>
                  </a:moveTo>
                  <a:lnTo>
                    <a:pt x="72707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37526" y="1182369"/>
              <a:ext cx="727075" cy="1109980"/>
            </a:xfrm>
            <a:custGeom>
              <a:avLst/>
              <a:gdLst/>
              <a:ahLst/>
              <a:cxnLst/>
              <a:rect l="l" t="t" r="r" b="b"/>
              <a:pathLst>
                <a:path w="727075" h="1109980">
                  <a:moveTo>
                    <a:pt x="0" y="737869"/>
                  </a:moveTo>
                  <a:lnTo>
                    <a:pt x="727075" y="737869"/>
                  </a:lnTo>
                </a:path>
                <a:path w="727075" h="1109980">
                  <a:moveTo>
                    <a:pt x="720725" y="0"/>
                  </a:moveTo>
                  <a:lnTo>
                    <a:pt x="720725" y="1109979"/>
                  </a:lnTo>
                </a:path>
                <a:path w="727075" h="1109980">
                  <a:moveTo>
                    <a:pt x="6350" y="0"/>
                  </a:moveTo>
                  <a:lnTo>
                    <a:pt x="6350" y="1109979"/>
                  </a:lnTo>
                </a:path>
                <a:path w="727075" h="1109980">
                  <a:moveTo>
                    <a:pt x="0" y="6350"/>
                  </a:moveTo>
                  <a:lnTo>
                    <a:pt x="727075" y="6350"/>
                  </a:lnTo>
                </a:path>
                <a:path w="727075" h="1109980">
                  <a:moveTo>
                    <a:pt x="0" y="1103629"/>
                  </a:moveTo>
                  <a:lnTo>
                    <a:pt x="727075" y="11036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004809" y="1573530"/>
            <a:ext cx="109220" cy="340360"/>
          </a:xfrm>
          <a:prstGeom prst="rect">
            <a:avLst/>
          </a:prstGeom>
          <a:solidFill>
            <a:srgbClr val="D0D7E8"/>
          </a:solidFill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600" b="1" spc="-5" dirty="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496365" y="1066609"/>
            <a:ext cx="1009650" cy="3121660"/>
            <a:chOff x="7496365" y="1066609"/>
            <a:chExt cx="1009650" cy="3121660"/>
          </a:xfrm>
        </p:grpSpPr>
        <p:sp>
          <p:nvSpPr>
            <p:cNvPr id="51" name="object 51"/>
            <p:cNvSpPr/>
            <p:nvPr/>
          </p:nvSpPr>
          <p:spPr>
            <a:xfrm>
              <a:off x="7501128" y="1143000"/>
              <a:ext cx="1000125" cy="1143000"/>
            </a:xfrm>
            <a:custGeom>
              <a:avLst/>
              <a:gdLst/>
              <a:ahLst/>
              <a:cxnLst/>
              <a:rect l="l" t="t" r="r" b="b"/>
              <a:pathLst>
                <a:path w="1000125" h="1143000">
                  <a:moveTo>
                    <a:pt x="928751" y="0"/>
                  </a:moveTo>
                  <a:lnTo>
                    <a:pt x="0" y="1143000"/>
                  </a:lnTo>
                </a:path>
                <a:path w="1000125" h="1143000">
                  <a:moveTo>
                    <a:pt x="0" y="0"/>
                  </a:moveTo>
                  <a:lnTo>
                    <a:pt x="1000125" y="1143000"/>
                  </a:lnTo>
                </a:path>
              </a:pathLst>
            </a:custGeom>
            <a:ln w="9144">
              <a:solidFill>
                <a:srgbClr val="497DB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99476" y="1071372"/>
              <a:ext cx="1270" cy="1287145"/>
            </a:xfrm>
            <a:custGeom>
              <a:avLst/>
              <a:gdLst/>
              <a:ahLst/>
              <a:cxnLst/>
              <a:rect l="l" t="t" r="r" b="b"/>
              <a:pathLst>
                <a:path w="1270" h="1287145">
                  <a:moveTo>
                    <a:pt x="762" y="0"/>
                  </a:moveTo>
                  <a:lnTo>
                    <a:pt x="0" y="1286637"/>
                  </a:lnTo>
                </a:path>
              </a:pathLst>
            </a:custGeom>
            <a:ln w="9144">
              <a:solidFill>
                <a:srgbClr val="497DB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7140" y="3688029"/>
              <a:ext cx="374954" cy="3749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8372" y="3627107"/>
              <a:ext cx="470916" cy="5608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4384" y="3715511"/>
              <a:ext cx="284988" cy="2849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644384" y="3715511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0" y="142494"/>
                  </a:moveTo>
                  <a:lnTo>
                    <a:pt x="7260" y="97438"/>
                  </a:lnTo>
                  <a:lnTo>
                    <a:pt x="27480" y="58320"/>
                  </a:lnTo>
                  <a:lnTo>
                    <a:pt x="58320" y="27480"/>
                  </a:lnTo>
                  <a:lnTo>
                    <a:pt x="97438" y="7260"/>
                  </a:lnTo>
                  <a:lnTo>
                    <a:pt x="142494" y="0"/>
                  </a:lnTo>
                  <a:lnTo>
                    <a:pt x="187549" y="7260"/>
                  </a:lnTo>
                  <a:lnTo>
                    <a:pt x="226667" y="27480"/>
                  </a:lnTo>
                  <a:lnTo>
                    <a:pt x="257507" y="58320"/>
                  </a:lnTo>
                  <a:lnTo>
                    <a:pt x="277727" y="97438"/>
                  </a:lnTo>
                  <a:lnTo>
                    <a:pt x="284988" y="142494"/>
                  </a:lnTo>
                  <a:lnTo>
                    <a:pt x="277727" y="187549"/>
                  </a:lnTo>
                  <a:lnTo>
                    <a:pt x="257507" y="226667"/>
                  </a:lnTo>
                  <a:lnTo>
                    <a:pt x="226667" y="257507"/>
                  </a:lnTo>
                  <a:lnTo>
                    <a:pt x="187549" y="277727"/>
                  </a:lnTo>
                  <a:lnTo>
                    <a:pt x="142494" y="284988"/>
                  </a:lnTo>
                  <a:lnTo>
                    <a:pt x="97438" y="277727"/>
                  </a:lnTo>
                  <a:lnTo>
                    <a:pt x="58320" y="257507"/>
                  </a:lnTo>
                  <a:lnTo>
                    <a:pt x="27480" y="226667"/>
                  </a:lnTo>
                  <a:lnTo>
                    <a:pt x="7260" y="187549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717281" y="369341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5755" y="3770363"/>
            <a:ext cx="470915" cy="560844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953000" y="3829773"/>
            <a:ext cx="376555" cy="376555"/>
            <a:chOff x="4953000" y="3829773"/>
            <a:chExt cx="376555" cy="376555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000" y="3829773"/>
              <a:ext cx="376466" cy="3764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244" y="3857244"/>
              <a:ext cx="286511" cy="2865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000244" y="3857244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1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1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073777" y="383628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91383" y="3698735"/>
            <a:ext cx="470916" cy="560844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2738627" y="3758145"/>
            <a:ext cx="376555" cy="376555"/>
            <a:chOff x="2738627" y="3758145"/>
            <a:chExt cx="376555" cy="376555"/>
          </a:xfrm>
        </p:grpSpPr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8627" y="3758145"/>
              <a:ext cx="376466" cy="37646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5871" y="3785615"/>
              <a:ext cx="286511" cy="28651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785871" y="3785615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19" h="287020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1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1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858770" y="3764356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548383" y="6342886"/>
            <a:ext cx="471170" cy="515620"/>
            <a:chOff x="1548383" y="6342886"/>
            <a:chExt cx="471170" cy="515620"/>
          </a:xfrm>
        </p:grpSpPr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5627" y="6402326"/>
              <a:ext cx="376466" cy="37495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8383" y="6342886"/>
              <a:ext cx="470916" cy="51511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2871" y="6429756"/>
              <a:ext cx="286511" cy="28498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642871" y="6429756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19" h="285115">
                  <a:moveTo>
                    <a:pt x="0" y="142494"/>
                  </a:moveTo>
                  <a:lnTo>
                    <a:pt x="7303" y="97453"/>
                  </a:lnTo>
                  <a:lnTo>
                    <a:pt x="27639" y="58336"/>
                  </a:lnTo>
                  <a:lnTo>
                    <a:pt x="58649" y="27491"/>
                  </a:lnTo>
                  <a:lnTo>
                    <a:pt x="97974" y="7263"/>
                  </a:lnTo>
                  <a:lnTo>
                    <a:pt x="143255" y="0"/>
                  </a:lnTo>
                  <a:lnTo>
                    <a:pt x="188537" y="7263"/>
                  </a:lnTo>
                  <a:lnTo>
                    <a:pt x="227862" y="27491"/>
                  </a:lnTo>
                  <a:lnTo>
                    <a:pt x="258872" y="58336"/>
                  </a:lnTo>
                  <a:lnTo>
                    <a:pt x="279208" y="97453"/>
                  </a:lnTo>
                  <a:lnTo>
                    <a:pt x="286511" y="142494"/>
                  </a:lnTo>
                  <a:lnTo>
                    <a:pt x="279208" y="187534"/>
                  </a:lnTo>
                  <a:lnTo>
                    <a:pt x="258872" y="226651"/>
                  </a:lnTo>
                  <a:lnTo>
                    <a:pt x="227862" y="257496"/>
                  </a:lnTo>
                  <a:lnTo>
                    <a:pt x="188537" y="277724"/>
                  </a:lnTo>
                  <a:lnTo>
                    <a:pt x="143255" y="284988"/>
                  </a:lnTo>
                  <a:lnTo>
                    <a:pt x="97974" y="277724"/>
                  </a:lnTo>
                  <a:lnTo>
                    <a:pt x="58649" y="257496"/>
                  </a:lnTo>
                  <a:lnTo>
                    <a:pt x="27639" y="226651"/>
                  </a:lnTo>
                  <a:lnTo>
                    <a:pt x="7303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715516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333244" y="6342886"/>
            <a:ext cx="471170" cy="515620"/>
            <a:chOff x="2333244" y="6342886"/>
            <a:chExt cx="471170" cy="515620"/>
          </a:xfrm>
        </p:grpSpPr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2012" y="6402326"/>
              <a:ext cx="374954" cy="3749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3244" y="6342886"/>
              <a:ext cx="470916" cy="51511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9256" y="6429756"/>
              <a:ext cx="284988" cy="28498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429256" y="6429756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5">
                  <a:moveTo>
                    <a:pt x="0" y="142494"/>
                  </a:moveTo>
                  <a:lnTo>
                    <a:pt x="7260" y="97453"/>
                  </a:lnTo>
                  <a:lnTo>
                    <a:pt x="27480" y="58336"/>
                  </a:lnTo>
                  <a:lnTo>
                    <a:pt x="58320" y="27491"/>
                  </a:lnTo>
                  <a:lnTo>
                    <a:pt x="97438" y="7263"/>
                  </a:lnTo>
                  <a:lnTo>
                    <a:pt x="142494" y="0"/>
                  </a:lnTo>
                  <a:lnTo>
                    <a:pt x="187549" y="7263"/>
                  </a:lnTo>
                  <a:lnTo>
                    <a:pt x="226667" y="27491"/>
                  </a:lnTo>
                  <a:lnTo>
                    <a:pt x="257507" y="58336"/>
                  </a:lnTo>
                  <a:lnTo>
                    <a:pt x="277727" y="97453"/>
                  </a:lnTo>
                  <a:lnTo>
                    <a:pt x="284988" y="142494"/>
                  </a:lnTo>
                  <a:lnTo>
                    <a:pt x="277727" y="187534"/>
                  </a:lnTo>
                  <a:lnTo>
                    <a:pt x="257507" y="226651"/>
                  </a:lnTo>
                  <a:lnTo>
                    <a:pt x="226667" y="257496"/>
                  </a:lnTo>
                  <a:lnTo>
                    <a:pt x="187549" y="277724"/>
                  </a:lnTo>
                  <a:lnTo>
                    <a:pt x="142494" y="284988"/>
                  </a:lnTo>
                  <a:lnTo>
                    <a:pt x="97438" y="277724"/>
                  </a:lnTo>
                  <a:lnTo>
                    <a:pt x="58320" y="257496"/>
                  </a:lnTo>
                  <a:lnTo>
                    <a:pt x="27480" y="226651"/>
                  </a:lnTo>
                  <a:lnTo>
                    <a:pt x="7260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501645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119627" y="6342886"/>
            <a:ext cx="471170" cy="515620"/>
            <a:chOff x="3119627" y="6342886"/>
            <a:chExt cx="471170" cy="515620"/>
          </a:xfrm>
        </p:grpSpPr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6871" y="6402326"/>
              <a:ext cx="376466" cy="37495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9627" y="6342886"/>
              <a:ext cx="470915" cy="515110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3209544" y="6425184"/>
            <a:ext cx="295910" cy="294640"/>
            <a:chOff x="3209544" y="6425184"/>
            <a:chExt cx="295910" cy="294640"/>
          </a:xfrm>
        </p:grpSpPr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4116" y="6429756"/>
              <a:ext cx="286511" cy="28498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214116" y="6429756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5">
                  <a:moveTo>
                    <a:pt x="0" y="142494"/>
                  </a:moveTo>
                  <a:lnTo>
                    <a:pt x="7303" y="97453"/>
                  </a:lnTo>
                  <a:lnTo>
                    <a:pt x="27639" y="58336"/>
                  </a:lnTo>
                  <a:lnTo>
                    <a:pt x="58649" y="27491"/>
                  </a:lnTo>
                  <a:lnTo>
                    <a:pt x="97974" y="7263"/>
                  </a:lnTo>
                  <a:lnTo>
                    <a:pt x="143256" y="0"/>
                  </a:lnTo>
                  <a:lnTo>
                    <a:pt x="188537" y="7263"/>
                  </a:lnTo>
                  <a:lnTo>
                    <a:pt x="227862" y="27491"/>
                  </a:lnTo>
                  <a:lnTo>
                    <a:pt x="258872" y="58336"/>
                  </a:lnTo>
                  <a:lnTo>
                    <a:pt x="279208" y="97453"/>
                  </a:lnTo>
                  <a:lnTo>
                    <a:pt x="286511" y="142494"/>
                  </a:lnTo>
                  <a:lnTo>
                    <a:pt x="279208" y="187534"/>
                  </a:lnTo>
                  <a:lnTo>
                    <a:pt x="258872" y="226651"/>
                  </a:lnTo>
                  <a:lnTo>
                    <a:pt x="227862" y="257496"/>
                  </a:lnTo>
                  <a:lnTo>
                    <a:pt x="188537" y="277724"/>
                  </a:lnTo>
                  <a:lnTo>
                    <a:pt x="143256" y="284988"/>
                  </a:lnTo>
                  <a:lnTo>
                    <a:pt x="97974" y="277724"/>
                  </a:lnTo>
                  <a:lnTo>
                    <a:pt x="58649" y="257496"/>
                  </a:lnTo>
                  <a:lnTo>
                    <a:pt x="27639" y="226651"/>
                  </a:lnTo>
                  <a:lnTo>
                    <a:pt x="7303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3287395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047744" y="6342886"/>
            <a:ext cx="471170" cy="515620"/>
            <a:chOff x="4047744" y="6342886"/>
            <a:chExt cx="471170" cy="515620"/>
          </a:xfrm>
        </p:grpSpPr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6512" y="6402326"/>
              <a:ext cx="374954" cy="37495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47744" y="6342886"/>
              <a:ext cx="470915" cy="515110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4139184" y="6425184"/>
            <a:ext cx="294640" cy="294640"/>
            <a:chOff x="4139184" y="6425184"/>
            <a:chExt cx="294640" cy="294640"/>
          </a:xfrm>
        </p:grpSpPr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43756" y="6429756"/>
              <a:ext cx="284988" cy="28498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143756" y="6429756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5">
                  <a:moveTo>
                    <a:pt x="0" y="142494"/>
                  </a:moveTo>
                  <a:lnTo>
                    <a:pt x="7260" y="97453"/>
                  </a:lnTo>
                  <a:lnTo>
                    <a:pt x="27480" y="58336"/>
                  </a:lnTo>
                  <a:lnTo>
                    <a:pt x="58320" y="27491"/>
                  </a:lnTo>
                  <a:lnTo>
                    <a:pt x="97438" y="7263"/>
                  </a:lnTo>
                  <a:lnTo>
                    <a:pt x="142494" y="0"/>
                  </a:lnTo>
                  <a:lnTo>
                    <a:pt x="187549" y="7263"/>
                  </a:lnTo>
                  <a:lnTo>
                    <a:pt x="226667" y="27491"/>
                  </a:lnTo>
                  <a:lnTo>
                    <a:pt x="257507" y="58336"/>
                  </a:lnTo>
                  <a:lnTo>
                    <a:pt x="277727" y="97453"/>
                  </a:lnTo>
                  <a:lnTo>
                    <a:pt x="284988" y="142494"/>
                  </a:lnTo>
                  <a:lnTo>
                    <a:pt x="277727" y="187534"/>
                  </a:lnTo>
                  <a:lnTo>
                    <a:pt x="257507" y="226651"/>
                  </a:lnTo>
                  <a:lnTo>
                    <a:pt x="226667" y="257496"/>
                  </a:lnTo>
                  <a:lnTo>
                    <a:pt x="187549" y="277724"/>
                  </a:lnTo>
                  <a:lnTo>
                    <a:pt x="142494" y="284988"/>
                  </a:lnTo>
                  <a:lnTo>
                    <a:pt x="97438" y="277724"/>
                  </a:lnTo>
                  <a:lnTo>
                    <a:pt x="58320" y="257496"/>
                  </a:lnTo>
                  <a:lnTo>
                    <a:pt x="27480" y="226651"/>
                  </a:lnTo>
                  <a:lnTo>
                    <a:pt x="7260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4216400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334000" y="6342886"/>
            <a:ext cx="471170" cy="515620"/>
            <a:chOff x="5334000" y="6342886"/>
            <a:chExt cx="471170" cy="515620"/>
          </a:xfrm>
        </p:grpSpPr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2767" y="6402326"/>
              <a:ext cx="374954" cy="37495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4000" y="6342886"/>
              <a:ext cx="470915" cy="515110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5425440" y="6425184"/>
            <a:ext cx="294640" cy="294640"/>
            <a:chOff x="5425440" y="6425184"/>
            <a:chExt cx="294640" cy="294640"/>
          </a:xfrm>
        </p:grpSpPr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30012" y="6429756"/>
              <a:ext cx="284988" cy="28498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430012" y="6429756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5">
                  <a:moveTo>
                    <a:pt x="0" y="142494"/>
                  </a:moveTo>
                  <a:lnTo>
                    <a:pt x="7260" y="97453"/>
                  </a:lnTo>
                  <a:lnTo>
                    <a:pt x="27480" y="58336"/>
                  </a:lnTo>
                  <a:lnTo>
                    <a:pt x="58320" y="27491"/>
                  </a:lnTo>
                  <a:lnTo>
                    <a:pt x="97438" y="7263"/>
                  </a:lnTo>
                  <a:lnTo>
                    <a:pt x="142493" y="0"/>
                  </a:lnTo>
                  <a:lnTo>
                    <a:pt x="187549" y="7263"/>
                  </a:lnTo>
                  <a:lnTo>
                    <a:pt x="226667" y="27491"/>
                  </a:lnTo>
                  <a:lnTo>
                    <a:pt x="257507" y="58336"/>
                  </a:lnTo>
                  <a:lnTo>
                    <a:pt x="277727" y="97453"/>
                  </a:lnTo>
                  <a:lnTo>
                    <a:pt x="284988" y="142494"/>
                  </a:lnTo>
                  <a:lnTo>
                    <a:pt x="277727" y="187534"/>
                  </a:lnTo>
                  <a:lnTo>
                    <a:pt x="257507" y="226651"/>
                  </a:lnTo>
                  <a:lnTo>
                    <a:pt x="226667" y="257496"/>
                  </a:lnTo>
                  <a:lnTo>
                    <a:pt x="187549" y="277724"/>
                  </a:lnTo>
                  <a:lnTo>
                    <a:pt x="142493" y="284988"/>
                  </a:lnTo>
                  <a:lnTo>
                    <a:pt x="97438" y="277724"/>
                  </a:lnTo>
                  <a:lnTo>
                    <a:pt x="58320" y="257496"/>
                  </a:lnTo>
                  <a:lnTo>
                    <a:pt x="27480" y="226651"/>
                  </a:lnTo>
                  <a:lnTo>
                    <a:pt x="7260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502402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192011" y="6342886"/>
            <a:ext cx="471170" cy="515620"/>
            <a:chOff x="6192011" y="6342886"/>
            <a:chExt cx="471170" cy="515620"/>
          </a:xfrm>
        </p:grpSpPr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9255" y="6402326"/>
              <a:ext cx="376466" cy="37495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2011" y="6342886"/>
              <a:ext cx="470915" cy="515110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6281928" y="6425184"/>
            <a:ext cx="295910" cy="294640"/>
            <a:chOff x="6281928" y="6425184"/>
            <a:chExt cx="295910" cy="294640"/>
          </a:xfrm>
        </p:grpSpPr>
        <p:pic>
          <p:nvPicPr>
            <p:cNvPr id="107" name="object 10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6500" y="6429756"/>
              <a:ext cx="286511" cy="28498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286500" y="6429756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5">
                  <a:moveTo>
                    <a:pt x="0" y="142494"/>
                  </a:moveTo>
                  <a:lnTo>
                    <a:pt x="7303" y="97453"/>
                  </a:lnTo>
                  <a:lnTo>
                    <a:pt x="27639" y="58336"/>
                  </a:lnTo>
                  <a:lnTo>
                    <a:pt x="58649" y="27491"/>
                  </a:lnTo>
                  <a:lnTo>
                    <a:pt x="97974" y="7263"/>
                  </a:lnTo>
                  <a:lnTo>
                    <a:pt x="143255" y="0"/>
                  </a:lnTo>
                  <a:lnTo>
                    <a:pt x="188537" y="7263"/>
                  </a:lnTo>
                  <a:lnTo>
                    <a:pt x="227862" y="27491"/>
                  </a:lnTo>
                  <a:lnTo>
                    <a:pt x="258872" y="58336"/>
                  </a:lnTo>
                  <a:lnTo>
                    <a:pt x="279208" y="97453"/>
                  </a:lnTo>
                  <a:lnTo>
                    <a:pt x="286511" y="142494"/>
                  </a:lnTo>
                  <a:lnTo>
                    <a:pt x="279208" y="187534"/>
                  </a:lnTo>
                  <a:lnTo>
                    <a:pt x="258872" y="226651"/>
                  </a:lnTo>
                  <a:lnTo>
                    <a:pt x="227862" y="257496"/>
                  </a:lnTo>
                  <a:lnTo>
                    <a:pt x="188537" y="277724"/>
                  </a:lnTo>
                  <a:lnTo>
                    <a:pt x="143255" y="284988"/>
                  </a:lnTo>
                  <a:lnTo>
                    <a:pt x="97974" y="277724"/>
                  </a:lnTo>
                  <a:lnTo>
                    <a:pt x="58649" y="257496"/>
                  </a:lnTo>
                  <a:lnTo>
                    <a:pt x="27639" y="226651"/>
                  </a:lnTo>
                  <a:lnTo>
                    <a:pt x="7303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6359778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048500" y="6342886"/>
            <a:ext cx="471170" cy="515620"/>
            <a:chOff x="7048500" y="6342886"/>
            <a:chExt cx="471170" cy="515620"/>
          </a:xfrm>
        </p:grpSpPr>
        <p:pic>
          <p:nvPicPr>
            <p:cNvPr id="111" name="object 11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7267" y="6402326"/>
              <a:ext cx="374954" cy="37495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8500" y="6342886"/>
              <a:ext cx="470916" cy="515110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7139940" y="6425184"/>
            <a:ext cx="294640" cy="294640"/>
            <a:chOff x="7139940" y="6425184"/>
            <a:chExt cx="294640" cy="294640"/>
          </a:xfrm>
        </p:grpSpPr>
        <p:pic>
          <p:nvPicPr>
            <p:cNvPr id="114" name="object 11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4512" y="6429756"/>
              <a:ext cx="284988" cy="28498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144512" y="6429756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5">
                  <a:moveTo>
                    <a:pt x="0" y="142494"/>
                  </a:moveTo>
                  <a:lnTo>
                    <a:pt x="7260" y="97453"/>
                  </a:lnTo>
                  <a:lnTo>
                    <a:pt x="27480" y="58336"/>
                  </a:lnTo>
                  <a:lnTo>
                    <a:pt x="58320" y="27491"/>
                  </a:lnTo>
                  <a:lnTo>
                    <a:pt x="97438" y="7263"/>
                  </a:lnTo>
                  <a:lnTo>
                    <a:pt x="142494" y="0"/>
                  </a:lnTo>
                  <a:lnTo>
                    <a:pt x="187549" y="7263"/>
                  </a:lnTo>
                  <a:lnTo>
                    <a:pt x="226667" y="27491"/>
                  </a:lnTo>
                  <a:lnTo>
                    <a:pt x="257507" y="58336"/>
                  </a:lnTo>
                  <a:lnTo>
                    <a:pt x="277727" y="97453"/>
                  </a:lnTo>
                  <a:lnTo>
                    <a:pt x="284988" y="142494"/>
                  </a:lnTo>
                  <a:lnTo>
                    <a:pt x="277727" y="187534"/>
                  </a:lnTo>
                  <a:lnTo>
                    <a:pt x="257507" y="226651"/>
                  </a:lnTo>
                  <a:lnTo>
                    <a:pt x="226667" y="257496"/>
                  </a:lnTo>
                  <a:lnTo>
                    <a:pt x="187549" y="277724"/>
                  </a:lnTo>
                  <a:lnTo>
                    <a:pt x="142494" y="284988"/>
                  </a:lnTo>
                  <a:lnTo>
                    <a:pt x="97438" y="277724"/>
                  </a:lnTo>
                  <a:lnTo>
                    <a:pt x="58320" y="257496"/>
                  </a:lnTo>
                  <a:lnTo>
                    <a:pt x="27480" y="226651"/>
                  </a:lnTo>
                  <a:lnTo>
                    <a:pt x="7260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7217156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7906511" y="6342886"/>
            <a:ext cx="471170" cy="515620"/>
            <a:chOff x="7906511" y="6342886"/>
            <a:chExt cx="471170" cy="515620"/>
          </a:xfrm>
        </p:grpSpPr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3755" y="6402326"/>
              <a:ext cx="376466" cy="37495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6511" y="6342886"/>
              <a:ext cx="470916" cy="515110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7996428" y="6425184"/>
            <a:ext cx="295910" cy="294640"/>
            <a:chOff x="7996428" y="6425184"/>
            <a:chExt cx="295910" cy="294640"/>
          </a:xfrm>
        </p:grpSpPr>
        <p:pic>
          <p:nvPicPr>
            <p:cNvPr id="121" name="object 1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1000" y="6429756"/>
              <a:ext cx="286511" cy="28498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8001000" y="6429756"/>
              <a:ext cx="287020" cy="285115"/>
            </a:xfrm>
            <a:custGeom>
              <a:avLst/>
              <a:gdLst/>
              <a:ahLst/>
              <a:cxnLst/>
              <a:rect l="l" t="t" r="r" b="b"/>
              <a:pathLst>
                <a:path w="287020" h="285115">
                  <a:moveTo>
                    <a:pt x="0" y="142494"/>
                  </a:moveTo>
                  <a:lnTo>
                    <a:pt x="7303" y="97453"/>
                  </a:lnTo>
                  <a:lnTo>
                    <a:pt x="27639" y="58336"/>
                  </a:lnTo>
                  <a:lnTo>
                    <a:pt x="58649" y="27491"/>
                  </a:lnTo>
                  <a:lnTo>
                    <a:pt x="97974" y="7263"/>
                  </a:lnTo>
                  <a:lnTo>
                    <a:pt x="143255" y="0"/>
                  </a:lnTo>
                  <a:lnTo>
                    <a:pt x="188537" y="7263"/>
                  </a:lnTo>
                  <a:lnTo>
                    <a:pt x="227862" y="27491"/>
                  </a:lnTo>
                  <a:lnTo>
                    <a:pt x="258872" y="58336"/>
                  </a:lnTo>
                  <a:lnTo>
                    <a:pt x="279208" y="97453"/>
                  </a:lnTo>
                  <a:lnTo>
                    <a:pt x="286511" y="142494"/>
                  </a:lnTo>
                  <a:lnTo>
                    <a:pt x="279208" y="187534"/>
                  </a:lnTo>
                  <a:lnTo>
                    <a:pt x="258872" y="226651"/>
                  </a:lnTo>
                  <a:lnTo>
                    <a:pt x="227862" y="257496"/>
                  </a:lnTo>
                  <a:lnTo>
                    <a:pt x="188537" y="277724"/>
                  </a:lnTo>
                  <a:lnTo>
                    <a:pt x="143255" y="284988"/>
                  </a:lnTo>
                  <a:lnTo>
                    <a:pt x="97974" y="277724"/>
                  </a:lnTo>
                  <a:lnTo>
                    <a:pt x="58649" y="257496"/>
                  </a:lnTo>
                  <a:lnTo>
                    <a:pt x="27639" y="226651"/>
                  </a:lnTo>
                  <a:lnTo>
                    <a:pt x="7303" y="187534"/>
                  </a:lnTo>
                  <a:lnTo>
                    <a:pt x="0" y="1424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8074532" y="64085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More</a:t>
            </a:r>
            <a:r>
              <a:rPr spc="-645" dirty="0"/>
              <a:t> </a:t>
            </a:r>
            <a:r>
              <a:rPr spc="-150" dirty="0"/>
              <a:t>on</a:t>
            </a:r>
            <a:r>
              <a:rPr spc="-630" dirty="0"/>
              <a:t> </a:t>
            </a:r>
            <a:r>
              <a:rPr spc="-275" dirty="0"/>
              <a:t>Heuristic</a:t>
            </a:r>
            <a:r>
              <a:rPr spc="-655" dirty="0"/>
              <a:t> </a:t>
            </a:r>
            <a:r>
              <a:rPr spc="-254" dirty="0"/>
              <a:t>Search</a:t>
            </a:r>
            <a:r>
              <a:rPr spc="-640" dirty="0"/>
              <a:t> </a:t>
            </a:r>
            <a:r>
              <a:rPr dirty="0"/>
              <a:t>&amp;</a:t>
            </a:r>
            <a:r>
              <a:rPr spc="-615" dirty="0"/>
              <a:t> </a:t>
            </a:r>
            <a:r>
              <a:rPr spc="-275" dirty="0"/>
              <a:t>Functions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842263" y="1052271"/>
            <a:ext cx="3166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0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sz="3200" b="1" spc="-30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3200" b="1" spc="-315" dirty="0">
                <a:solidFill>
                  <a:srgbClr val="C00000"/>
                </a:solidFill>
                <a:latin typeface="Arial"/>
                <a:cs typeface="Arial"/>
              </a:rPr>
              <a:t>ti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3200" b="1" spc="-6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30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du</a:t>
            </a:r>
            <a:r>
              <a:rPr sz="3200" b="1" spc="-31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3200" b="1" spc="-31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3200" b="1" spc="-30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b="1" spc="-31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More</a:t>
            </a:r>
            <a:r>
              <a:rPr spc="-645" dirty="0"/>
              <a:t> </a:t>
            </a:r>
            <a:r>
              <a:rPr spc="-150" dirty="0"/>
              <a:t>on</a:t>
            </a:r>
            <a:r>
              <a:rPr spc="-630" dirty="0"/>
              <a:t> </a:t>
            </a:r>
            <a:r>
              <a:rPr spc="-275" dirty="0"/>
              <a:t>Heuristic</a:t>
            </a:r>
            <a:r>
              <a:rPr spc="-655" dirty="0"/>
              <a:t> </a:t>
            </a:r>
            <a:r>
              <a:rPr spc="-254" dirty="0"/>
              <a:t>Search</a:t>
            </a:r>
            <a:r>
              <a:rPr spc="-640" dirty="0"/>
              <a:t> </a:t>
            </a:r>
            <a:r>
              <a:rPr dirty="0"/>
              <a:t>&amp;</a:t>
            </a:r>
            <a:r>
              <a:rPr spc="-615" dirty="0"/>
              <a:t> </a:t>
            </a:r>
            <a:r>
              <a:rPr spc="-275" dirty="0"/>
              <a:t>Functions </a:t>
            </a:r>
            <a:r>
              <a:rPr spc="-875" dirty="0"/>
              <a:t> </a:t>
            </a:r>
            <a:r>
              <a:rPr spc="-300" dirty="0">
                <a:solidFill>
                  <a:srgbClr val="C00000"/>
                </a:solidFill>
              </a:rPr>
              <a:t>H</a:t>
            </a:r>
            <a:r>
              <a:rPr spc="-305" dirty="0">
                <a:solidFill>
                  <a:srgbClr val="C00000"/>
                </a:solidFill>
              </a:rPr>
              <a:t>il</a:t>
            </a:r>
            <a:r>
              <a:rPr dirty="0">
                <a:solidFill>
                  <a:srgbClr val="C00000"/>
                </a:solidFill>
              </a:rPr>
              <a:t>l</a:t>
            </a:r>
            <a:r>
              <a:rPr spc="-645" dirty="0">
                <a:solidFill>
                  <a:srgbClr val="C00000"/>
                </a:solidFill>
              </a:rPr>
              <a:t> </a:t>
            </a:r>
            <a:r>
              <a:rPr spc="-300" dirty="0">
                <a:solidFill>
                  <a:srgbClr val="C00000"/>
                </a:solidFill>
              </a:rPr>
              <a:t>C</a:t>
            </a:r>
            <a:r>
              <a:rPr spc="-305" dirty="0">
                <a:solidFill>
                  <a:srgbClr val="C00000"/>
                </a:solidFill>
              </a:rPr>
              <a:t>limbin</a:t>
            </a:r>
            <a:r>
              <a:rPr dirty="0">
                <a:solidFill>
                  <a:srgbClr val="C00000"/>
                </a:solidFill>
              </a:rPr>
              <a:t>g</a:t>
            </a:r>
            <a:r>
              <a:rPr spc="-665" dirty="0">
                <a:solidFill>
                  <a:srgbClr val="C00000"/>
                </a:solidFill>
              </a:rPr>
              <a:t> </a:t>
            </a:r>
            <a:r>
              <a:rPr spc="-305" dirty="0">
                <a:solidFill>
                  <a:srgbClr val="C00000"/>
                </a:solidFill>
              </a:rPr>
              <a:t>S</a:t>
            </a:r>
            <a:r>
              <a:rPr spc="-300" dirty="0">
                <a:solidFill>
                  <a:srgbClr val="C00000"/>
                </a:solidFill>
              </a:rPr>
              <a:t>tr</a:t>
            </a:r>
            <a:r>
              <a:rPr spc="-310" dirty="0">
                <a:solidFill>
                  <a:srgbClr val="C00000"/>
                </a:solidFill>
              </a:rPr>
              <a:t>a</a:t>
            </a:r>
            <a:r>
              <a:rPr spc="-300" dirty="0">
                <a:solidFill>
                  <a:srgbClr val="C00000"/>
                </a:solidFill>
              </a:rPr>
              <a:t>t</a:t>
            </a:r>
            <a:r>
              <a:rPr spc="-310" dirty="0">
                <a:solidFill>
                  <a:srgbClr val="C00000"/>
                </a:solidFill>
              </a:rPr>
              <a:t>e</a:t>
            </a:r>
            <a:r>
              <a:rPr spc="-315" dirty="0">
                <a:solidFill>
                  <a:srgbClr val="C00000"/>
                </a:solidFill>
              </a:rPr>
              <a:t>g</a:t>
            </a:r>
            <a:r>
              <a:rPr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63" y="1493525"/>
            <a:ext cx="7779384" cy="505523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15"/>
              </a:spcBef>
              <a:buFont typeface="Courier New"/>
              <a:buChar char="o"/>
              <a:tabLst>
                <a:tab pos="355600" algn="l"/>
                <a:tab pos="1534795" algn="l"/>
                <a:tab pos="1920875" algn="l"/>
                <a:tab pos="2639060" algn="l"/>
                <a:tab pos="3891279" algn="l"/>
                <a:tab pos="5004435" algn="l"/>
                <a:tab pos="5398770" algn="l"/>
                <a:tab pos="5829300" algn="l"/>
                <a:tab pos="6610984" algn="l"/>
                <a:tab pos="7385050" algn="l"/>
              </a:tabLst>
            </a:pPr>
            <a:r>
              <a:rPr sz="2200" spc="-10" dirty="0">
                <a:latin typeface="Calibri"/>
                <a:cs typeface="Calibri"/>
              </a:rPr>
              <a:t>“Metho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dirty="0">
                <a:latin typeface="Calibri"/>
                <a:cs typeface="Calibri"/>
              </a:rPr>
              <a:t>	o</a:t>
            </a:r>
            <a:r>
              <a:rPr sz="2200" spc="-5" dirty="0">
                <a:latin typeface="Calibri"/>
                <a:cs typeface="Calibri"/>
              </a:rPr>
              <a:t>f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blin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mou</a:t>
            </a:r>
            <a:r>
              <a:rPr sz="2200" spc="5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tain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climbers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g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uphil</a:t>
            </a:r>
            <a:r>
              <a:rPr sz="2200" spc="-5" dirty="0">
                <a:latin typeface="Calibri"/>
                <a:cs typeface="Calibri"/>
              </a:rPr>
              <a:t>l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al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g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e</a:t>
            </a:r>
            <a:endParaRPr sz="2200">
              <a:latin typeface="Calibri"/>
              <a:cs typeface="Calibri"/>
            </a:endParaRPr>
          </a:p>
          <a:p>
            <a:pPr marL="355600" algn="just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latin typeface="Calibri"/>
                <a:cs typeface="Calibri"/>
              </a:rPr>
              <a:t>steepest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possible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until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farther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go”</a:t>
            </a:r>
            <a:endParaRPr sz="22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50000"/>
              </a:lnSpc>
              <a:buFont typeface="Courier New"/>
              <a:buChar char="o"/>
              <a:tabLst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Expand </a:t>
            </a:r>
            <a:r>
              <a:rPr sz="2200" spc="-5" dirty="0">
                <a:latin typeface="Calibri"/>
                <a:cs typeface="Calibri"/>
              </a:rPr>
              <a:t>to the current state and evaluate its children.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best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child is selected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for further expansion </a:t>
            </a:r>
            <a:r>
              <a:rPr sz="2200" spc="-10" dirty="0">
                <a:latin typeface="Calibri"/>
                <a:cs typeface="Calibri"/>
              </a:rPr>
              <a:t>until </a:t>
            </a:r>
            <a:r>
              <a:rPr sz="2200" spc="-5" dirty="0">
                <a:latin typeface="Calibri"/>
                <a:cs typeface="Calibri"/>
              </a:rPr>
              <a:t>reaching a </a:t>
            </a:r>
            <a:r>
              <a:rPr sz="2200" spc="-10" dirty="0">
                <a:latin typeface="Calibri"/>
                <a:cs typeface="Calibri"/>
              </a:rPr>
              <a:t>state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better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any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children.</a:t>
            </a:r>
            <a:endParaRPr sz="22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50000"/>
              </a:lnSpc>
              <a:spcBef>
                <a:spcPts val="5"/>
              </a:spcBef>
              <a:buFont typeface="Courier New"/>
              <a:buChar char="o"/>
              <a:tabLst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fails </a:t>
            </a:r>
            <a:r>
              <a:rPr sz="2200" spc="-5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find </a:t>
            </a:r>
            <a:r>
              <a:rPr sz="2200" spc="-5" dirty="0">
                <a:latin typeface="Calibri"/>
                <a:cs typeface="Calibri"/>
              </a:rPr>
              <a:t>a solution in case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the reaching </a:t>
            </a:r>
            <a:r>
              <a:rPr sz="2200" spc="-10" dirty="0">
                <a:latin typeface="Calibri"/>
                <a:cs typeface="Calibri"/>
              </a:rPr>
              <a:t>state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a goal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but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local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maximum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state.</a:t>
            </a:r>
            <a:endParaRPr sz="22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50000"/>
              </a:lnSpc>
              <a:buFont typeface="Courier New"/>
              <a:buChar char="o"/>
              <a:tabLst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The strategy can be used effectively if the evaluation function </a:t>
            </a:r>
            <a:r>
              <a:rPr sz="2200" spc="-10" dirty="0">
                <a:latin typeface="Calibri"/>
                <a:cs typeface="Calibri"/>
              </a:rPr>
              <a:t>if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sufficiently </a:t>
            </a:r>
            <a:r>
              <a:rPr sz="2200" spc="-5" dirty="0">
                <a:latin typeface="Calibri"/>
                <a:cs typeface="Calibri"/>
              </a:rPr>
              <a:t>informative to </a:t>
            </a:r>
            <a:r>
              <a:rPr sz="2200" spc="-10" dirty="0">
                <a:latin typeface="Calibri"/>
                <a:cs typeface="Calibri"/>
              </a:rPr>
              <a:t>distinguish </a:t>
            </a:r>
            <a:r>
              <a:rPr sz="2200" spc="-5" dirty="0">
                <a:latin typeface="Calibri"/>
                <a:cs typeface="Calibri"/>
              </a:rPr>
              <a:t>between </a:t>
            </a:r>
            <a:r>
              <a:rPr sz="2200" dirty="0">
                <a:latin typeface="Calibri"/>
                <a:cs typeface="Calibri"/>
              </a:rPr>
              <a:t>local </a:t>
            </a:r>
            <a:r>
              <a:rPr sz="2200" spc="-5" dirty="0">
                <a:latin typeface="Calibri"/>
                <a:cs typeface="Calibri"/>
              </a:rPr>
              <a:t>and global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maximum.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More</a:t>
            </a:r>
            <a:r>
              <a:rPr spc="-645" dirty="0"/>
              <a:t> </a:t>
            </a:r>
            <a:r>
              <a:rPr spc="-150" dirty="0"/>
              <a:t>on</a:t>
            </a:r>
            <a:r>
              <a:rPr spc="-630" dirty="0"/>
              <a:t> </a:t>
            </a:r>
            <a:r>
              <a:rPr spc="-275" dirty="0"/>
              <a:t>Heuristic</a:t>
            </a:r>
            <a:r>
              <a:rPr spc="-655" dirty="0"/>
              <a:t> </a:t>
            </a:r>
            <a:r>
              <a:rPr spc="-254" dirty="0"/>
              <a:t>Search</a:t>
            </a:r>
            <a:r>
              <a:rPr spc="-640" dirty="0"/>
              <a:t> </a:t>
            </a:r>
            <a:r>
              <a:rPr dirty="0"/>
              <a:t>&amp;</a:t>
            </a:r>
            <a:r>
              <a:rPr spc="-615" dirty="0"/>
              <a:t> </a:t>
            </a:r>
            <a:r>
              <a:rPr spc="-275" dirty="0"/>
              <a:t>Functions </a:t>
            </a:r>
            <a:r>
              <a:rPr spc="-875" dirty="0"/>
              <a:t> </a:t>
            </a:r>
            <a:r>
              <a:rPr spc="-275" dirty="0">
                <a:solidFill>
                  <a:srgbClr val="C00000"/>
                </a:solidFill>
              </a:rPr>
              <a:t>Best-First</a:t>
            </a:r>
            <a:r>
              <a:rPr spc="-655" dirty="0">
                <a:solidFill>
                  <a:srgbClr val="C00000"/>
                </a:solidFill>
              </a:rPr>
              <a:t> </a:t>
            </a:r>
            <a:r>
              <a:rPr spc="-254" dirty="0">
                <a:solidFill>
                  <a:srgbClr val="C00000"/>
                </a:solidFill>
              </a:rPr>
              <a:t>Search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545"/>
              </a:spcBef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Use</a:t>
            </a:r>
            <a:r>
              <a:rPr spc="1135" dirty="0"/>
              <a:t> </a:t>
            </a:r>
            <a:r>
              <a:rPr spc="-5" dirty="0"/>
              <a:t>open</a:t>
            </a:r>
            <a:r>
              <a:rPr spc="295" dirty="0"/>
              <a:t> </a:t>
            </a:r>
            <a:r>
              <a:rPr dirty="0"/>
              <a:t>list</a:t>
            </a:r>
            <a:r>
              <a:rPr spc="290" dirty="0"/>
              <a:t> </a:t>
            </a:r>
            <a:r>
              <a:rPr spc="-5" dirty="0"/>
              <a:t>to</a:t>
            </a:r>
            <a:r>
              <a:rPr spc="285" dirty="0"/>
              <a:t> </a:t>
            </a:r>
            <a:r>
              <a:rPr dirty="0"/>
              <a:t>keep</a:t>
            </a:r>
            <a:r>
              <a:rPr spc="295" dirty="0"/>
              <a:t> </a:t>
            </a:r>
            <a:r>
              <a:rPr dirty="0"/>
              <a:t>track</a:t>
            </a:r>
            <a:r>
              <a:rPr spc="290" dirty="0"/>
              <a:t> </a:t>
            </a:r>
            <a:r>
              <a:rPr spc="-5" dirty="0"/>
              <a:t>of</a:t>
            </a:r>
            <a:r>
              <a:rPr spc="290" dirty="0"/>
              <a:t> </a:t>
            </a:r>
            <a:r>
              <a:rPr spc="-5" dirty="0"/>
              <a:t>the</a:t>
            </a:r>
            <a:r>
              <a:rPr spc="300" dirty="0"/>
              <a:t> </a:t>
            </a:r>
            <a:r>
              <a:rPr dirty="0"/>
              <a:t>current</a:t>
            </a:r>
            <a:r>
              <a:rPr spc="295" dirty="0"/>
              <a:t> </a:t>
            </a:r>
            <a:r>
              <a:rPr dirty="0"/>
              <a:t>edge</a:t>
            </a:r>
            <a:r>
              <a:rPr spc="295" dirty="0"/>
              <a:t> </a:t>
            </a:r>
            <a:r>
              <a:rPr spc="-5" dirty="0"/>
              <a:t>of</a:t>
            </a:r>
            <a:r>
              <a:rPr spc="290" dirty="0"/>
              <a:t> </a:t>
            </a:r>
            <a:r>
              <a:rPr spc="-5" dirty="0"/>
              <a:t>the</a:t>
            </a:r>
          </a:p>
          <a:p>
            <a:pPr marL="355600" algn="just">
              <a:lnSpc>
                <a:spcPct val="100000"/>
              </a:lnSpc>
              <a:spcBef>
                <a:spcPts val="1445"/>
              </a:spcBef>
            </a:pPr>
            <a:r>
              <a:rPr spc="-5" dirty="0"/>
              <a:t>search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closed</a:t>
            </a:r>
            <a:r>
              <a:rPr spc="-5" dirty="0"/>
              <a:t> </a:t>
            </a:r>
            <a:r>
              <a:rPr dirty="0"/>
              <a:t>list</a:t>
            </a:r>
            <a:r>
              <a:rPr spc="-2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record</a:t>
            </a:r>
            <a:r>
              <a:rPr spc="-15" dirty="0"/>
              <a:t> </a:t>
            </a:r>
            <a:r>
              <a:rPr spc="-5" dirty="0"/>
              <a:t>states</a:t>
            </a:r>
            <a:r>
              <a:rPr spc="-15" dirty="0"/>
              <a:t> </a:t>
            </a:r>
            <a:r>
              <a:rPr dirty="0"/>
              <a:t>already</a:t>
            </a:r>
            <a:r>
              <a:rPr spc="-5" dirty="0"/>
              <a:t> visited.</a:t>
            </a:r>
          </a:p>
          <a:p>
            <a:pPr marL="355600" marR="5080" indent="-342900" algn="just">
              <a:lnSpc>
                <a:spcPct val="150000"/>
              </a:lnSpc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Order </a:t>
            </a:r>
            <a:r>
              <a:rPr dirty="0"/>
              <a:t>the </a:t>
            </a:r>
            <a:r>
              <a:rPr spc="-5" dirty="0"/>
              <a:t>states on open </a:t>
            </a:r>
            <a:r>
              <a:rPr dirty="0"/>
              <a:t>list </a:t>
            </a:r>
            <a:r>
              <a:rPr spc="-5" dirty="0"/>
              <a:t>according </a:t>
            </a:r>
            <a:r>
              <a:rPr dirty="0"/>
              <a:t>to </a:t>
            </a:r>
            <a:r>
              <a:rPr spc="-5" dirty="0"/>
              <a:t>some heuristic </a:t>
            </a:r>
            <a:r>
              <a:rPr dirty="0"/>
              <a:t> </a:t>
            </a:r>
            <a:r>
              <a:rPr spc="-5" dirty="0"/>
              <a:t>estimate</a:t>
            </a:r>
            <a:r>
              <a:rPr dirty="0"/>
              <a:t> </a:t>
            </a:r>
            <a:r>
              <a:rPr spc="-5" dirty="0"/>
              <a:t>of</a:t>
            </a:r>
            <a:r>
              <a:rPr dirty="0"/>
              <a:t> their</a:t>
            </a:r>
            <a:r>
              <a:rPr spc="5" dirty="0"/>
              <a:t> </a:t>
            </a:r>
            <a:r>
              <a:rPr dirty="0"/>
              <a:t>closeness</a:t>
            </a:r>
            <a:r>
              <a:rPr spc="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goal</a:t>
            </a:r>
            <a:r>
              <a:rPr dirty="0"/>
              <a:t> and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most </a:t>
            </a:r>
            <a:r>
              <a:rPr dirty="0"/>
              <a:t> </a:t>
            </a:r>
            <a:r>
              <a:rPr spc="-5" dirty="0"/>
              <a:t>promising</a:t>
            </a:r>
            <a:r>
              <a:rPr spc="-15" dirty="0"/>
              <a:t> </a:t>
            </a:r>
            <a:r>
              <a:rPr spc="-5" dirty="0"/>
              <a:t>state</a:t>
            </a:r>
            <a:r>
              <a:rPr spc="-1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considered</a:t>
            </a:r>
            <a:r>
              <a:rPr spc="-1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each</a:t>
            </a:r>
            <a:r>
              <a:rPr spc="-15" dirty="0"/>
              <a:t> </a:t>
            </a:r>
            <a:r>
              <a:rPr dirty="0"/>
              <a:t>iteration.</a:t>
            </a:r>
          </a:p>
          <a:p>
            <a:pPr marL="355600" indent="-342900" algn="just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The</a:t>
            </a:r>
            <a:r>
              <a:rPr spc="215" dirty="0"/>
              <a:t> </a:t>
            </a:r>
            <a:r>
              <a:rPr spc="-5" dirty="0"/>
              <a:t>best</a:t>
            </a:r>
            <a:r>
              <a:rPr spc="215" dirty="0"/>
              <a:t> </a:t>
            </a:r>
            <a:r>
              <a:rPr spc="-5" dirty="0"/>
              <a:t>state</a:t>
            </a:r>
            <a:r>
              <a:rPr spc="215" dirty="0"/>
              <a:t> </a:t>
            </a:r>
            <a:r>
              <a:rPr spc="-5" dirty="0"/>
              <a:t>to</a:t>
            </a:r>
            <a:r>
              <a:rPr spc="210" dirty="0"/>
              <a:t> </a:t>
            </a:r>
            <a:r>
              <a:rPr spc="-5" dirty="0"/>
              <a:t>be</a:t>
            </a:r>
            <a:r>
              <a:rPr spc="215" dirty="0"/>
              <a:t> </a:t>
            </a:r>
            <a:r>
              <a:rPr spc="-5" dirty="0"/>
              <a:t>examined</a:t>
            </a:r>
            <a:r>
              <a:rPr spc="215" dirty="0"/>
              <a:t> </a:t>
            </a:r>
            <a:r>
              <a:rPr dirty="0"/>
              <a:t>in</a:t>
            </a:r>
            <a:r>
              <a:rPr spc="210" dirty="0"/>
              <a:t> </a:t>
            </a:r>
            <a:r>
              <a:rPr dirty="0"/>
              <a:t>each</a:t>
            </a:r>
            <a:r>
              <a:rPr spc="210" dirty="0"/>
              <a:t> </a:t>
            </a:r>
            <a:r>
              <a:rPr spc="-5" dirty="0"/>
              <a:t>iteration</a:t>
            </a:r>
            <a:r>
              <a:rPr spc="185" dirty="0"/>
              <a:t> </a:t>
            </a:r>
            <a:r>
              <a:rPr dirty="0"/>
              <a:t>may</a:t>
            </a:r>
            <a:r>
              <a:rPr spc="220" dirty="0"/>
              <a:t> </a:t>
            </a:r>
            <a:r>
              <a:rPr spc="-5" dirty="0"/>
              <a:t>be</a:t>
            </a:r>
          </a:p>
          <a:p>
            <a:pPr marL="355600" algn="just">
              <a:lnSpc>
                <a:spcPct val="100000"/>
              </a:lnSpc>
              <a:spcBef>
                <a:spcPts val="1440"/>
              </a:spcBef>
            </a:pPr>
            <a:r>
              <a:rPr spc="-5" dirty="0"/>
              <a:t>from</a:t>
            </a:r>
            <a:r>
              <a:rPr spc="-10" dirty="0"/>
              <a:t> </a:t>
            </a:r>
            <a:r>
              <a:rPr dirty="0"/>
              <a:t>any</a:t>
            </a:r>
            <a:r>
              <a:rPr spc="-20" dirty="0"/>
              <a:t> </a:t>
            </a:r>
            <a:r>
              <a:rPr dirty="0"/>
              <a:t>level</a:t>
            </a:r>
            <a:r>
              <a:rPr spc="-10" dirty="0"/>
              <a:t> </a:t>
            </a:r>
            <a:r>
              <a:rPr spc="-5" dirty="0"/>
              <a:t>of</a:t>
            </a:r>
            <a:r>
              <a:rPr dirty="0"/>
              <a:t> the</a:t>
            </a:r>
            <a:r>
              <a:rPr spc="-20" dirty="0"/>
              <a:t> </a:t>
            </a:r>
            <a:r>
              <a:rPr spc="-5" dirty="0"/>
              <a:t>state</a:t>
            </a:r>
            <a:r>
              <a:rPr spc="-20" dirty="0"/>
              <a:t> </a:t>
            </a:r>
            <a:r>
              <a:rPr spc="-5" dirty="0"/>
              <a:t>space.</a:t>
            </a:r>
          </a:p>
          <a:p>
            <a:pPr marL="355600" indent="-342900" algn="just">
              <a:lnSpc>
                <a:spcPct val="100000"/>
              </a:lnSpc>
              <a:spcBef>
                <a:spcPts val="1440"/>
              </a:spcBef>
              <a:buFont typeface="Courier New"/>
              <a:buChar char="o"/>
              <a:tabLst>
                <a:tab pos="355600" algn="l"/>
              </a:tabLst>
            </a:pPr>
            <a:r>
              <a:rPr spc="-5" dirty="0"/>
              <a:t>Open</a:t>
            </a:r>
            <a:r>
              <a:rPr spc="-10" dirty="0"/>
              <a:t> </a:t>
            </a:r>
            <a:r>
              <a:rPr spc="-5" dirty="0"/>
              <a:t>sorted</a:t>
            </a:r>
            <a:r>
              <a:rPr dirty="0"/>
              <a:t> list</a:t>
            </a:r>
            <a:r>
              <a:rPr spc="-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-5" dirty="0"/>
              <a:t>represented</a:t>
            </a:r>
            <a:r>
              <a:rPr spc="10" dirty="0"/>
              <a:t> </a:t>
            </a:r>
            <a:r>
              <a:rPr dirty="0"/>
              <a:t>as</a:t>
            </a:r>
            <a:r>
              <a:rPr spc="-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priority queue</a:t>
            </a:r>
            <a:r>
              <a:rPr spc="-5" dirty="0"/>
              <a:t>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36624" y="3489325"/>
          <a:ext cx="851535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65400" y="1560449"/>
          <a:ext cx="5143500" cy="5214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37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6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3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7510" marR="119380" indent="-2698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Tiles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out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place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2080" marR="125095" indent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Sum of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distance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place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144780" indent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2x the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direct tile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reversals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08275" y="1703323"/>
          <a:ext cx="85725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08275" y="2989198"/>
          <a:ext cx="85725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08275" y="4275073"/>
          <a:ext cx="857250" cy="1097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851775" y="3489325"/>
          <a:ext cx="1072514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081264" y="4645279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Goal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93646" y="2353055"/>
            <a:ext cx="732790" cy="2500630"/>
          </a:xfrm>
          <a:custGeom>
            <a:avLst/>
            <a:gdLst/>
            <a:ahLst/>
            <a:cxnLst/>
            <a:rect l="l" t="t" r="r" b="b"/>
            <a:pathLst>
              <a:path w="732789" h="2500629">
                <a:moveTo>
                  <a:pt x="732282" y="101854"/>
                </a:moveTo>
                <a:lnTo>
                  <a:pt x="731901" y="98425"/>
                </a:lnTo>
                <a:lnTo>
                  <a:pt x="721283" y="9017"/>
                </a:lnTo>
                <a:lnTo>
                  <a:pt x="720217" y="0"/>
                </a:lnTo>
                <a:lnTo>
                  <a:pt x="637540" y="60579"/>
                </a:lnTo>
                <a:lnTo>
                  <a:pt x="636905" y="64643"/>
                </a:lnTo>
                <a:lnTo>
                  <a:pt x="640969" y="70231"/>
                </a:lnTo>
                <a:lnTo>
                  <a:pt x="645033" y="70866"/>
                </a:lnTo>
                <a:lnTo>
                  <a:pt x="700087" y="30480"/>
                </a:lnTo>
                <a:lnTo>
                  <a:pt x="0" y="1640586"/>
                </a:lnTo>
                <a:lnTo>
                  <a:pt x="5626" y="1643049"/>
                </a:lnTo>
                <a:lnTo>
                  <a:pt x="1016" y="1646936"/>
                </a:lnTo>
                <a:lnTo>
                  <a:pt x="692188" y="2476462"/>
                </a:lnTo>
                <a:lnTo>
                  <a:pt x="631444" y="2454402"/>
                </a:lnTo>
                <a:lnTo>
                  <a:pt x="628142" y="2453259"/>
                </a:lnTo>
                <a:lnTo>
                  <a:pt x="624459" y="2454910"/>
                </a:lnTo>
                <a:lnTo>
                  <a:pt x="623316" y="2458212"/>
                </a:lnTo>
                <a:lnTo>
                  <a:pt x="622046" y="2461514"/>
                </a:lnTo>
                <a:lnTo>
                  <a:pt x="623824" y="2465197"/>
                </a:lnTo>
                <a:lnTo>
                  <a:pt x="627126" y="2466340"/>
                </a:lnTo>
                <a:lnTo>
                  <a:pt x="720217" y="2500122"/>
                </a:lnTo>
                <a:lnTo>
                  <a:pt x="719277" y="2494534"/>
                </a:lnTo>
                <a:lnTo>
                  <a:pt x="703834" y="2402459"/>
                </a:lnTo>
                <a:lnTo>
                  <a:pt x="703199" y="2398903"/>
                </a:lnTo>
                <a:lnTo>
                  <a:pt x="699897" y="2396617"/>
                </a:lnTo>
                <a:lnTo>
                  <a:pt x="696468" y="2397252"/>
                </a:lnTo>
                <a:lnTo>
                  <a:pt x="693039" y="2397760"/>
                </a:lnTo>
                <a:lnTo>
                  <a:pt x="690753" y="2401062"/>
                </a:lnTo>
                <a:lnTo>
                  <a:pt x="691261" y="2404491"/>
                </a:lnTo>
                <a:lnTo>
                  <a:pt x="701967" y="2468334"/>
                </a:lnTo>
                <a:lnTo>
                  <a:pt x="18161" y="1647812"/>
                </a:lnTo>
                <a:lnTo>
                  <a:pt x="684784" y="1581226"/>
                </a:lnTo>
                <a:lnTo>
                  <a:pt x="632587" y="1619123"/>
                </a:lnTo>
                <a:lnTo>
                  <a:pt x="629793" y="1621282"/>
                </a:lnTo>
                <a:lnTo>
                  <a:pt x="629158" y="1625219"/>
                </a:lnTo>
                <a:lnTo>
                  <a:pt x="631190" y="1628013"/>
                </a:lnTo>
                <a:lnTo>
                  <a:pt x="633222" y="1630934"/>
                </a:lnTo>
                <a:lnTo>
                  <a:pt x="637159" y="1631442"/>
                </a:lnTo>
                <a:lnTo>
                  <a:pt x="640080" y="1629410"/>
                </a:lnTo>
                <a:lnTo>
                  <a:pt x="720217" y="1571244"/>
                </a:lnTo>
                <a:lnTo>
                  <a:pt x="709079" y="1566164"/>
                </a:lnTo>
                <a:lnTo>
                  <a:pt x="630047" y="1530096"/>
                </a:lnTo>
                <a:lnTo>
                  <a:pt x="626872" y="1528572"/>
                </a:lnTo>
                <a:lnTo>
                  <a:pt x="623189" y="1529969"/>
                </a:lnTo>
                <a:lnTo>
                  <a:pt x="621665" y="1533271"/>
                </a:lnTo>
                <a:lnTo>
                  <a:pt x="620268" y="1536446"/>
                </a:lnTo>
                <a:lnTo>
                  <a:pt x="621665" y="1540129"/>
                </a:lnTo>
                <a:lnTo>
                  <a:pt x="624840" y="1541653"/>
                </a:lnTo>
                <a:lnTo>
                  <a:pt x="683755" y="1568513"/>
                </a:lnTo>
                <a:lnTo>
                  <a:pt x="16179" y="1635302"/>
                </a:lnTo>
                <a:lnTo>
                  <a:pt x="711669" y="35509"/>
                </a:lnTo>
                <a:lnTo>
                  <a:pt x="719328" y="99822"/>
                </a:lnTo>
                <a:lnTo>
                  <a:pt x="719709" y="103378"/>
                </a:lnTo>
                <a:lnTo>
                  <a:pt x="722884" y="105791"/>
                </a:lnTo>
                <a:lnTo>
                  <a:pt x="729869" y="105029"/>
                </a:lnTo>
                <a:lnTo>
                  <a:pt x="732282" y="10185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More</a:t>
            </a:r>
            <a:r>
              <a:rPr spc="-645" dirty="0"/>
              <a:t> </a:t>
            </a:r>
            <a:r>
              <a:rPr spc="-150" dirty="0"/>
              <a:t>on</a:t>
            </a:r>
            <a:r>
              <a:rPr spc="-630" dirty="0"/>
              <a:t> </a:t>
            </a:r>
            <a:r>
              <a:rPr spc="-275" dirty="0"/>
              <a:t>Heuristic</a:t>
            </a:r>
            <a:r>
              <a:rPr spc="-655" dirty="0"/>
              <a:t> </a:t>
            </a:r>
            <a:r>
              <a:rPr spc="-254" dirty="0"/>
              <a:t>Search</a:t>
            </a:r>
            <a:r>
              <a:rPr spc="-640" dirty="0"/>
              <a:t> </a:t>
            </a:r>
            <a:r>
              <a:rPr dirty="0"/>
              <a:t>&amp;</a:t>
            </a:r>
            <a:r>
              <a:rPr spc="-615" dirty="0"/>
              <a:t> </a:t>
            </a:r>
            <a:r>
              <a:rPr spc="-275" dirty="0"/>
              <a:t>Functions </a:t>
            </a:r>
            <a:r>
              <a:rPr spc="-875" dirty="0"/>
              <a:t> </a:t>
            </a:r>
            <a:r>
              <a:rPr spc="-265" dirty="0">
                <a:solidFill>
                  <a:srgbClr val="C00000"/>
                </a:solidFill>
              </a:rPr>
              <a:t>8-Puzzle</a:t>
            </a:r>
            <a:r>
              <a:rPr spc="-660" dirty="0">
                <a:solidFill>
                  <a:srgbClr val="C00000"/>
                </a:solidFill>
              </a:rPr>
              <a:t> </a:t>
            </a:r>
            <a:r>
              <a:rPr spc="-275" dirty="0">
                <a:solidFill>
                  <a:srgbClr val="C00000"/>
                </a:solidFill>
              </a:rPr>
              <a:t>Heuristics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714625" y="1709673"/>
          <a:ext cx="85725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714625" y="2995548"/>
          <a:ext cx="85725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714625" y="4281423"/>
          <a:ext cx="857250" cy="1097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79525" y="3948938"/>
          <a:ext cx="708660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9648" y="2117344"/>
          <a:ext cx="786765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51150" y="3831844"/>
          <a:ext cx="785494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51150" y="5403469"/>
          <a:ext cx="784860" cy="109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4"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7"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66151" y="3748278"/>
          <a:ext cx="714375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152638" y="4844922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Goal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3646" y="2624327"/>
            <a:ext cx="863600" cy="3213735"/>
          </a:xfrm>
          <a:custGeom>
            <a:avLst/>
            <a:gdLst/>
            <a:ahLst/>
            <a:cxnLst/>
            <a:rect l="l" t="t" r="r" b="b"/>
            <a:pathLst>
              <a:path w="863600" h="3213735">
                <a:moveTo>
                  <a:pt x="66802" y="1705737"/>
                </a:moveTo>
                <a:lnTo>
                  <a:pt x="55118" y="1700784"/>
                </a:lnTo>
                <a:lnTo>
                  <a:pt x="35052" y="1747520"/>
                </a:lnTo>
                <a:lnTo>
                  <a:pt x="46736" y="1752473"/>
                </a:lnTo>
                <a:lnTo>
                  <a:pt x="66802" y="1705737"/>
                </a:lnTo>
                <a:close/>
              </a:path>
              <a:path w="863600" h="3213735">
                <a:moveTo>
                  <a:pt x="84836" y="1945767"/>
                </a:moveTo>
                <a:lnTo>
                  <a:pt x="58039" y="1902587"/>
                </a:lnTo>
                <a:lnTo>
                  <a:pt x="47244" y="1909191"/>
                </a:lnTo>
                <a:lnTo>
                  <a:pt x="74041" y="1952371"/>
                </a:lnTo>
                <a:lnTo>
                  <a:pt x="84836" y="1945767"/>
                </a:lnTo>
                <a:close/>
              </a:path>
              <a:path w="863600" h="3213735">
                <a:moveTo>
                  <a:pt x="101854" y="1624076"/>
                </a:moveTo>
                <a:lnTo>
                  <a:pt x="90170" y="1619123"/>
                </a:lnTo>
                <a:lnTo>
                  <a:pt x="70104" y="1665732"/>
                </a:lnTo>
                <a:lnTo>
                  <a:pt x="81788" y="1670812"/>
                </a:lnTo>
                <a:lnTo>
                  <a:pt x="101854" y="1624076"/>
                </a:lnTo>
                <a:close/>
              </a:path>
              <a:path w="863600" h="3213735">
                <a:moveTo>
                  <a:pt x="131699" y="2021332"/>
                </a:moveTo>
                <a:lnTo>
                  <a:pt x="104902" y="1978152"/>
                </a:lnTo>
                <a:lnTo>
                  <a:pt x="94107" y="1984756"/>
                </a:lnTo>
                <a:lnTo>
                  <a:pt x="120904" y="2027936"/>
                </a:lnTo>
                <a:lnTo>
                  <a:pt x="131699" y="2021332"/>
                </a:lnTo>
                <a:close/>
              </a:path>
              <a:path w="863600" h="3213735">
                <a:moveTo>
                  <a:pt x="136906" y="1542415"/>
                </a:moveTo>
                <a:lnTo>
                  <a:pt x="125222" y="1537335"/>
                </a:lnTo>
                <a:lnTo>
                  <a:pt x="105156" y="1584071"/>
                </a:lnTo>
                <a:lnTo>
                  <a:pt x="116840" y="1589024"/>
                </a:lnTo>
                <a:lnTo>
                  <a:pt x="136906" y="1542415"/>
                </a:lnTo>
                <a:close/>
              </a:path>
              <a:path w="863600" h="3213735">
                <a:moveTo>
                  <a:pt x="171958" y="1460754"/>
                </a:moveTo>
                <a:lnTo>
                  <a:pt x="160274" y="1455674"/>
                </a:lnTo>
                <a:lnTo>
                  <a:pt x="140208" y="1502410"/>
                </a:lnTo>
                <a:lnTo>
                  <a:pt x="151892" y="1507363"/>
                </a:lnTo>
                <a:lnTo>
                  <a:pt x="171958" y="1460754"/>
                </a:lnTo>
                <a:close/>
              </a:path>
              <a:path w="863600" h="3213735">
                <a:moveTo>
                  <a:pt x="178562" y="2096897"/>
                </a:moveTo>
                <a:lnTo>
                  <a:pt x="151765" y="2053717"/>
                </a:lnTo>
                <a:lnTo>
                  <a:pt x="140970" y="2060321"/>
                </a:lnTo>
                <a:lnTo>
                  <a:pt x="167767" y="2103501"/>
                </a:lnTo>
                <a:lnTo>
                  <a:pt x="178562" y="2096897"/>
                </a:lnTo>
                <a:close/>
              </a:path>
              <a:path w="863600" h="3213735">
                <a:moveTo>
                  <a:pt x="207010" y="1378966"/>
                </a:moveTo>
                <a:lnTo>
                  <a:pt x="195326" y="1374013"/>
                </a:lnTo>
                <a:lnTo>
                  <a:pt x="175260" y="1420622"/>
                </a:lnTo>
                <a:lnTo>
                  <a:pt x="186944" y="1425702"/>
                </a:lnTo>
                <a:lnTo>
                  <a:pt x="207010" y="1378966"/>
                </a:lnTo>
                <a:close/>
              </a:path>
              <a:path w="863600" h="3213735">
                <a:moveTo>
                  <a:pt x="225298" y="2172462"/>
                </a:moveTo>
                <a:lnTo>
                  <a:pt x="198628" y="2129282"/>
                </a:lnTo>
                <a:lnTo>
                  <a:pt x="187833" y="2135886"/>
                </a:lnTo>
                <a:lnTo>
                  <a:pt x="214503" y="2179066"/>
                </a:lnTo>
                <a:lnTo>
                  <a:pt x="225298" y="2172462"/>
                </a:lnTo>
                <a:close/>
              </a:path>
              <a:path w="863600" h="3213735">
                <a:moveTo>
                  <a:pt x="242062" y="1297305"/>
                </a:moveTo>
                <a:lnTo>
                  <a:pt x="230378" y="1292352"/>
                </a:lnTo>
                <a:lnTo>
                  <a:pt x="210312" y="1338961"/>
                </a:lnTo>
                <a:lnTo>
                  <a:pt x="221996" y="1344041"/>
                </a:lnTo>
                <a:lnTo>
                  <a:pt x="242062" y="1297305"/>
                </a:lnTo>
                <a:close/>
              </a:path>
              <a:path w="863600" h="3213735">
                <a:moveTo>
                  <a:pt x="272161" y="2248027"/>
                </a:moveTo>
                <a:lnTo>
                  <a:pt x="245364" y="2204847"/>
                </a:lnTo>
                <a:lnTo>
                  <a:pt x="234569" y="2211451"/>
                </a:lnTo>
                <a:lnTo>
                  <a:pt x="261366" y="2254631"/>
                </a:lnTo>
                <a:lnTo>
                  <a:pt x="272161" y="2248027"/>
                </a:lnTo>
                <a:close/>
              </a:path>
              <a:path w="863600" h="3213735">
                <a:moveTo>
                  <a:pt x="277114" y="1215644"/>
                </a:moveTo>
                <a:lnTo>
                  <a:pt x="265430" y="1210564"/>
                </a:lnTo>
                <a:lnTo>
                  <a:pt x="245364" y="1257300"/>
                </a:lnTo>
                <a:lnTo>
                  <a:pt x="257048" y="1262253"/>
                </a:lnTo>
                <a:lnTo>
                  <a:pt x="277114" y="1215644"/>
                </a:lnTo>
                <a:close/>
              </a:path>
              <a:path w="863600" h="3213735">
                <a:moveTo>
                  <a:pt x="312166" y="1133856"/>
                </a:moveTo>
                <a:lnTo>
                  <a:pt x="300482" y="1128903"/>
                </a:lnTo>
                <a:lnTo>
                  <a:pt x="280416" y="1175639"/>
                </a:lnTo>
                <a:lnTo>
                  <a:pt x="292100" y="1180592"/>
                </a:lnTo>
                <a:lnTo>
                  <a:pt x="312166" y="1133856"/>
                </a:lnTo>
                <a:close/>
              </a:path>
              <a:path w="863600" h="3213735">
                <a:moveTo>
                  <a:pt x="319024" y="2323465"/>
                </a:moveTo>
                <a:lnTo>
                  <a:pt x="292227" y="2280285"/>
                </a:lnTo>
                <a:lnTo>
                  <a:pt x="281432" y="2287016"/>
                </a:lnTo>
                <a:lnTo>
                  <a:pt x="308229" y="2330196"/>
                </a:lnTo>
                <a:lnTo>
                  <a:pt x="319024" y="2323465"/>
                </a:lnTo>
                <a:close/>
              </a:path>
              <a:path w="863600" h="3213735">
                <a:moveTo>
                  <a:pt x="347218" y="1052195"/>
                </a:moveTo>
                <a:lnTo>
                  <a:pt x="335534" y="1047242"/>
                </a:lnTo>
                <a:lnTo>
                  <a:pt x="315468" y="1093851"/>
                </a:lnTo>
                <a:lnTo>
                  <a:pt x="327152" y="1098931"/>
                </a:lnTo>
                <a:lnTo>
                  <a:pt x="347218" y="1052195"/>
                </a:lnTo>
                <a:close/>
              </a:path>
              <a:path w="863600" h="3213735">
                <a:moveTo>
                  <a:pt x="365887" y="2399030"/>
                </a:moveTo>
                <a:lnTo>
                  <a:pt x="339090" y="2355850"/>
                </a:lnTo>
                <a:lnTo>
                  <a:pt x="328295" y="2362581"/>
                </a:lnTo>
                <a:lnTo>
                  <a:pt x="355092" y="2405761"/>
                </a:lnTo>
                <a:lnTo>
                  <a:pt x="365887" y="2399030"/>
                </a:lnTo>
                <a:close/>
              </a:path>
              <a:path w="863600" h="3213735">
                <a:moveTo>
                  <a:pt x="382143" y="970534"/>
                </a:moveTo>
                <a:lnTo>
                  <a:pt x="370586" y="965466"/>
                </a:lnTo>
                <a:lnTo>
                  <a:pt x="350520" y="1012190"/>
                </a:lnTo>
                <a:lnTo>
                  <a:pt x="362204" y="1017143"/>
                </a:lnTo>
                <a:lnTo>
                  <a:pt x="382143" y="970534"/>
                </a:lnTo>
                <a:close/>
              </a:path>
              <a:path w="863600" h="3213735">
                <a:moveTo>
                  <a:pt x="412750" y="2474595"/>
                </a:moveTo>
                <a:lnTo>
                  <a:pt x="385953" y="2431415"/>
                </a:lnTo>
                <a:lnTo>
                  <a:pt x="375158" y="2438146"/>
                </a:lnTo>
                <a:lnTo>
                  <a:pt x="401955" y="2481326"/>
                </a:lnTo>
                <a:lnTo>
                  <a:pt x="412750" y="2474595"/>
                </a:lnTo>
                <a:close/>
              </a:path>
              <a:path w="863600" h="3213735">
                <a:moveTo>
                  <a:pt x="417195" y="888746"/>
                </a:moveTo>
                <a:lnTo>
                  <a:pt x="405638" y="883793"/>
                </a:lnTo>
                <a:lnTo>
                  <a:pt x="385572" y="930541"/>
                </a:lnTo>
                <a:lnTo>
                  <a:pt x="397256" y="935482"/>
                </a:lnTo>
                <a:lnTo>
                  <a:pt x="417195" y="888746"/>
                </a:lnTo>
                <a:close/>
              </a:path>
              <a:path w="863600" h="3213735">
                <a:moveTo>
                  <a:pt x="452247" y="807085"/>
                </a:moveTo>
                <a:lnTo>
                  <a:pt x="440690" y="802132"/>
                </a:lnTo>
                <a:lnTo>
                  <a:pt x="420624" y="848741"/>
                </a:lnTo>
                <a:lnTo>
                  <a:pt x="432308" y="853821"/>
                </a:lnTo>
                <a:lnTo>
                  <a:pt x="452247" y="807085"/>
                </a:lnTo>
                <a:close/>
              </a:path>
              <a:path w="863600" h="3213735">
                <a:moveTo>
                  <a:pt x="459486" y="2550160"/>
                </a:moveTo>
                <a:lnTo>
                  <a:pt x="432816" y="2506980"/>
                </a:lnTo>
                <a:lnTo>
                  <a:pt x="422021" y="2513711"/>
                </a:lnTo>
                <a:lnTo>
                  <a:pt x="448691" y="2556891"/>
                </a:lnTo>
                <a:lnTo>
                  <a:pt x="459486" y="2550160"/>
                </a:lnTo>
                <a:close/>
              </a:path>
              <a:path w="863600" h="3213735">
                <a:moveTo>
                  <a:pt x="487299" y="725424"/>
                </a:moveTo>
                <a:lnTo>
                  <a:pt x="475742" y="720344"/>
                </a:lnTo>
                <a:lnTo>
                  <a:pt x="455676" y="767080"/>
                </a:lnTo>
                <a:lnTo>
                  <a:pt x="467360" y="772160"/>
                </a:lnTo>
                <a:lnTo>
                  <a:pt x="487299" y="725424"/>
                </a:lnTo>
                <a:close/>
              </a:path>
              <a:path w="863600" h="3213735">
                <a:moveTo>
                  <a:pt x="506349" y="2625725"/>
                </a:moveTo>
                <a:lnTo>
                  <a:pt x="479552" y="2582557"/>
                </a:lnTo>
                <a:lnTo>
                  <a:pt x="468757" y="2589288"/>
                </a:lnTo>
                <a:lnTo>
                  <a:pt x="495554" y="2632456"/>
                </a:lnTo>
                <a:lnTo>
                  <a:pt x="506349" y="2625725"/>
                </a:lnTo>
                <a:close/>
              </a:path>
              <a:path w="863600" h="3213735">
                <a:moveTo>
                  <a:pt x="522351" y="643763"/>
                </a:moveTo>
                <a:lnTo>
                  <a:pt x="510794" y="638683"/>
                </a:lnTo>
                <a:lnTo>
                  <a:pt x="490728" y="685419"/>
                </a:lnTo>
                <a:lnTo>
                  <a:pt x="502412" y="690372"/>
                </a:lnTo>
                <a:lnTo>
                  <a:pt x="522351" y="643763"/>
                </a:lnTo>
                <a:close/>
              </a:path>
              <a:path w="863600" h="3213735">
                <a:moveTo>
                  <a:pt x="553212" y="2701290"/>
                </a:moveTo>
                <a:lnTo>
                  <a:pt x="526415" y="2658110"/>
                </a:lnTo>
                <a:lnTo>
                  <a:pt x="515620" y="2664841"/>
                </a:lnTo>
                <a:lnTo>
                  <a:pt x="542417" y="2708021"/>
                </a:lnTo>
                <a:lnTo>
                  <a:pt x="553212" y="2701290"/>
                </a:lnTo>
                <a:close/>
              </a:path>
              <a:path w="863600" h="3213735">
                <a:moveTo>
                  <a:pt x="557403" y="561975"/>
                </a:moveTo>
                <a:lnTo>
                  <a:pt x="545846" y="557022"/>
                </a:lnTo>
                <a:lnTo>
                  <a:pt x="525780" y="603631"/>
                </a:lnTo>
                <a:lnTo>
                  <a:pt x="537464" y="608711"/>
                </a:lnTo>
                <a:lnTo>
                  <a:pt x="557403" y="561975"/>
                </a:lnTo>
                <a:close/>
              </a:path>
              <a:path w="863600" h="3213735">
                <a:moveTo>
                  <a:pt x="592455" y="480314"/>
                </a:moveTo>
                <a:lnTo>
                  <a:pt x="580898" y="475361"/>
                </a:lnTo>
                <a:lnTo>
                  <a:pt x="560832" y="521970"/>
                </a:lnTo>
                <a:lnTo>
                  <a:pt x="572516" y="527050"/>
                </a:lnTo>
                <a:lnTo>
                  <a:pt x="592455" y="480314"/>
                </a:lnTo>
                <a:close/>
              </a:path>
              <a:path w="863600" h="3213735">
                <a:moveTo>
                  <a:pt x="600075" y="2776855"/>
                </a:moveTo>
                <a:lnTo>
                  <a:pt x="573278" y="2733675"/>
                </a:lnTo>
                <a:lnTo>
                  <a:pt x="562483" y="2740406"/>
                </a:lnTo>
                <a:lnTo>
                  <a:pt x="589280" y="2783586"/>
                </a:lnTo>
                <a:lnTo>
                  <a:pt x="600075" y="2776855"/>
                </a:lnTo>
                <a:close/>
              </a:path>
              <a:path w="863600" h="3213735">
                <a:moveTo>
                  <a:pt x="627507" y="398653"/>
                </a:moveTo>
                <a:lnTo>
                  <a:pt x="615823" y="393573"/>
                </a:lnTo>
                <a:lnTo>
                  <a:pt x="595884" y="440309"/>
                </a:lnTo>
                <a:lnTo>
                  <a:pt x="607568" y="445262"/>
                </a:lnTo>
                <a:lnTo>
                  <a:pt x="627507" y="398653"/>
                </a:lnTo>
                <a:close/>
              </a:path>
              <a:path w="863600" h="3213735">
                <a:moveTo>
                  <a:pt x="646811" y="2852420"/>
                </a:moveTo>
                <a:lnTo>
                  <a:pt x="620141" y="2809240"/>
                </a:lnTo>
                <a:lnTo>
                  <a:pt x="609346" y="2815971"/>
                </a:lnTo>
                <a:lnTo>
                  <a:pt x="636016" y="2859151"/>
                </a:lnTo>
                <a:lnTo>
                  <a:pt x="646811" y="2852420"/>
                </a:lnTo>
                <a:close/>
              </a:path>
              <a:path w="863600" h="3213735">
                <a:moveTo>
                  <a:pt x="662559" y="316865"/>
                </a:moveTo>
                <a:lnTo>
                  <a:pt x="650875" y="311912"/>
                </a:lnTo>
                <a:lnTo>
                  <a:pt x="630936" y="358648"/>
                </a:lnTo>
                <a:lnTo>
                  <a:pt x="642620" y="363601"/>
                </a:lnTo>
                <a:lnTo>
                  <a:pt x="662559" y="316865"/>
                </a:lnTo>
                <a:close/>
              </a:path>
              <a:path w="863600" h="3213735">
                <a:moveTo>
                  <a:pt x="693674" y="2927985"/>
                </a:moveTo>
                <a:lnTo>
                  <a:pt x="667004" y="2884805"/>
                </a:lnTo>
                <a:lnTo>
                  <a:pt x="656209" y="2891536"/>
                </a:lnTo>
                <a:lnTo>
                  <a:pt x="682879" y="2934716"/>
                </a:lnTo>
                <a:lnTo>
                  <a:pt x="693674" y="2927985"/>
                </a:lnTo>
                <a:close/>
              </a:path>
              <a:path w="863600" h="3213735">
                <a:moveTo>
                  <a:pt x="697611" y="235204"/>
                </a:moveTo>
                <a:lnTo>
                  <a:pt x="685927" y="230251"/>
                </a:lnTo>
                <a:lnTo>
                  <a:pt x="665988" y="276860"/>
                </a:lnTo>
                <a:lnTo>
                  <a:pt x="677672" y="281940"/>
                </a:lnTo>
                <a:lnTo>
                  <a:pt x="697611" y="235204"/>
                </a:lnTo>
                <a:close/>
              </a:path>
              <a:path w="863600" h="3213735">
                <a:moveTo>
                  <a:pt x="732663" y="153543"/>
                </a:moveTo>
                <a:lnTo>
                  <a:pt x="720979" y="148463"/>
                </a:lnTo>
                <a:lnTo>
                  <a:pt x="701040" y="195199"/>
                </a:lnTo>
                <a:lnTo>
                  <a:pt x="712724" y="200152"/>
                </a:lnTo>
                <a:lnTo>
                  <a:pt x="732663" y="153543"/>
                </a:lnTo>
                <a:close/>
              </a:path>
              <a:path w="863600" h="3213735">
                <a:moveTo>
                  <a:pt x="740537" y="3003588"/>
                </a:moveTo>
                <a:lnTo>
                  <a:pt x="713740" y="2960370"/>
                </a:lnTo>
                <a:lnTo>
                  <a:pt x="702945" y="2967101"/>
                </a:lnTo>
                <a:lnTo>
                  <a:pt x="729742" y="3010268"/>
                </a:lnTo>
                <a:lnTo>
                  <a:pt x="740537" y="3003588"/>
                </a:lnTo>
                <a:close/>
              </a:path>
              <a:path w="863600" h="3213735">
                <a:moveTo>
                  <a:pt x="767715" y="71882"/>
                </a:moveTo>
                <a:lnTo>
                  <a:pt x="756031" y="66802"/>
                </a:lnTo>
                <a:lnTo>
                  <a:pt x="736092" y="113538"/>
                </a:lnTo>
                <a:lnTo>
                  <a:pt x="747776" y="118491"/>
                </a:lnTo>
                <a:lnTo>
                  <a:pt x="767715" y="71882"/>
                </a:lnTo>
                <a:close/>
              </a:path>
              <a:path w="863600" h="3213735">
                <a:moveTo>
                  <a:pt x="787400" y="3079140"/>
                </a:moveTo>
                <a:lnTo>
                  <a:pt x="760603" y="3035960"/>
                </a:lnTo>
                <a:lnTo>
                  <a:pt x="749808" y="3042653"/>
                </a:lnTo>
                <a:lnTo>
                  <a:pt x="776605" y="3085833"/>
                </a:lnTo>
                <a:lnTo>
                  <a:pt x="787400" y="3079140"/>
                </a:lnTo>
                <a:close/>
              </a:path>
              <a:path w="863600" h="3213735">
                <a:moveTo>
                  <a:pt x="804291" y="101854"/>
                </a:moveTo>
                <a:lnTo>
                  <a:pt x="803783" y="98298"/>
                </a:lnTo>
                <a:lnTo>
                  <a:pt x="792822" y="9017"/>
                </a:lnTo>
                <a:lnTo>
                  <a:pt x="791718" y="0"/>
                </a:lnTo>
                <a:lnTo>
                  <a:pt x="709168" y="61087"/>
                </a:lnTo>
                <a:lnTo>
                  <a:pt x="708660" y="65024"/>
                </a:lnTo>
                <a:lnTo>
                  <a:pt x="710692" y="67818"/>
                </a:lnTo>
                <a:lnTo>
                  <a:pt x="712851" y="70612"/>
                </a:lnTo>
                <a:lnTo>
                  <a:pt x="716788" y="71247"/>
                </a:lnTo>
                <a:lnTo>
                  <a:pt x="719582" y="69215"/>
                </a:lnTo>
                <a:lnTo>
                  <a:pt x="771639" y="30594"/>
                </a:lnTo>
                <a:lnTo>
                  <a:pt x="771144" y="31750"/>
                </a:lnTo>
                <a:lnTo>
                  <a:pt x="782828" y="36830"/>
                </a:lnTo>
                <a:lnTo>
                  <a:pt x="783297" y="35737"/>
                </a:lnTo>
                <a:lnTo>
                  <a:pt x="791210" y="99822"/>
                </a:lnTo>
                <a:lnTo>
                  <a:pt x="791591" y="103378"/>
                </a:lnTo>
                <a:lnTo>
                  <a:pt x="794766" y="105791"/>
                </a:lnTo>
                <a:lnTo>
                  <a:pt x="801751" y="105029"/>
                </a:lnTo>
                <a:lnTo>
                  <a:pt x="804291" y="101854"/>
                </a:lnTo>
                <a:close/>
              </a:path>
              <a:path w="863600" h="3213735">
                <a:moveTo>
                  <a:pt x="834263" y="3154705"/>
                </a:moveTo>
                <a:lnTo>
                  <a:pt x="807466" y="3111525"/>
                </a:lnTo>
                <a:lnTo>
                  <a:pt x="796671" y="3118218"/>
                </a:lnTo>
                <a:lnTo>
                  <a:pt x="823468" y="3161398"/>
                </a:lnTo>
                <a:lnTo>
                  <a:pt x="834263" y="3154705"/>
                </a:lnTo>
                <a:close/>
              </a:path>
              <a:path w="863600" h="3213735">
                <a:moveTo>
                  <a:pt x="863092" y="3213379"/>
                </a:moveTo>
                <a:lnTo>
                  <a:pt x="862888" y="3206026"/>
                </a:lnTo>
                <a:lnTo>
                  <a:pt x="862380" y="3187090"/>
                </a:lnTo>
                <a:lnTo>
                  <a:pt x="860526" y="3118218"/>
                </a:lnTo>
                <a:lnTo>
                  <a:pt x="860425" y="3110801"/>
                </a:lnTo>
                <a:lnTo>
                  <a:pt x="857504" y="3108045"/>
                </a:lnTo>
                <a:lnTo>
                  <a:pt x="850392" y="3108223"/>
                </a:lnTo>
                <a:lnTo>
                  <a:pt x="847725" y="3111144"/>
                </a:lnTo>
                <a:lnTo>
                  <a:pt x="847813" y="3118218"/>
                </a:lnTo>
                <a:lnTo>
                  <a:pt x="849782" y="3189909"/>
                </a:lnTo>
                <a:lnTo>
                  <a:pt x="848004" y="3191014"/>
                </a:lnTo>
                <a:lnTo>
                  <a:pt x="781558" y="3155708"/>
                </a:lnTo>
                <a:lnTo>
                  <a:pt x="778383" y="3154070"/>
                </a:lnTo>
                <a:lnTo>
                  <a:pt x="774573" y="3155238"/>
                </a:lnTo>
                <a:lnTo>
                  <a:pt x="771271" y="3161436"/>
                </a:lnTo>
                <a:lnTo>
                  <a:pt x="772414" y="3165284"/>
                </a:lnTo>
                <a:lnTo>
                  <a:pt x="775589" y="3166922"/>
                </a:lnTo>
                <a:lnTo>
                  <a:pt x="863092" y="3213379"/>
                </a:lnTo>
                <a:close/>
              </a:path>
              <a:path w="863600" h="3213735">
                <a:moveTo>
                  <a:pt x="863092" y="1855978"/>
                </a:moveTo>
                <a:lnTo>
                  <a:pt x="779018" y="1803527"/>
                </a:lnTo>
                <a:lnTo>
                  <a:pt x="776097" y="1801749"/>
                </a:lnTo>
                <a:lnTo>
                  <a:pt x="772160" y="1802638"/>
                </a:lnTo>
                <a:lnTo>
                  <a:pt x="770255" y="1805559"/>
                </a:lnTo>
                <a:lnTo>
                  <a:pt x="768477" y="1808607"/>
                </a:lnTo>
                <a:lnTo>
                  <a:pt x="769366" y="1812417"/>
                </a:lnTo>
                <a:lnTo>
                  <a:pt x="772287" y="1814322"/>
                </a:lnTo>
                <a:lnTo>
                  <a:pt x="827138" y="1848548"/>
                </a:lnTo>
                <a:lnTo>
                  <a:pt x="15925" y="1824278"/>
                </a:lnTo>
                <a:lnTo>
                  <a:pt x="31750" y="1787525"/>
                </a:lnTo>
                <a:lnTo>
                  <a:pt x="20066" y="1782445"/>
                </a:lnTo>
                <a:lnTo>
                  <a:pt x="0" y="1829181"/>
                </a:lnTo>
                <a:lnTo>
                  <a:pt x="4508" y="1831111"/>
                </a:lnTo>
                <a:lnTo>
                  <a:pt x="381" y="1833626"/>
                </a:lnTo>
                <a:lnTo>
                  <a:pt x="27178" y="1876806"/>
                </a:lnTo>
                <a:lnTo>
                  <a:pt x="37973" y="1870202"/>
                </a:lnTo>
                <a:lnTo>
                  <a:pt x="17373" y="1837029"/>
                </a:lnTo>
                <a:lnTo>
                  <a:pt x="826985" y="1861248"/>
                </a:lnTo>
                <a:lnTo>
                  <a:pt x="770001" y="1892173"/>
                </a:lnTo>
                <a:lnTo>
                  <a:pt x="766953" y="1893951"/>
                </a:lnTo>
                <a:lnTo>
                  <a:pt x="765810" y="1897761"/>
                </a:lnTo>
                <a:lnTo>
                  <a:pt x="769112" y="1903857"/>
                </a:lnTo>
                <a:lnTo>
                  <a:pt x="772922" y="1905000"/>
                </a:lnTo>
                <a:lnTo>
                  <a:pt x="776097" y="1903349"/>
                </a:lnTo>
                <a:lnTo>
                  <a:pt x="852119" y="1861947"/>
                </a:lnTo>
                <a:lnTo>
                  <a:pt x="863092" y="185597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422775" y="2045842"/>
          <a:ext cx="78676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494148" y="3760342"/>
          <a:ext cx="785494" cy="1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494148" y="5331967"/>
          <a:ext cx="786765" cy="1097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85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2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7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8C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638042" y="2552699"/>
            <a:ext cx="863600" cy="3215005"/>
          </a:xfrm>
          <a:custGeom>
            <a:avLst/>
            <a:gdLst/>
            <a:ahLst/>
            <a:cxnLst/>
            <a:rect l="l" t="t" r="r" b="b"/>
            <a:pathLst>
              <a:path w="863600" h="3215004">
                <a:moveTo>
                  <a:pt x="66802" y="1705737"/>
                </a:moveTo>
                <a:lnTo>
                  <a:pt x="55118" y="1700784"/>
                </a:lnTo>
                <a:lnTo>
                  <a:pt x="35052" y="1747520"/>
                </a:lnTo>
                <a:lnTo>
                  <a:pt x="46736" y="1752473"/>
                </a:lnTo>
                <a:lnTo>
                  <a:pt x="66802" y="1705737"/>
                </a:lnTo>
                <a:close/>
              </a:path>
              <a:path w="863600" h="3215004">
                <a:moveTo>
                  <a:pt x="84836" y="1947291"/>
                </a:moveTo>
                <a:lnTo>
                  <a:pt x="58039" y="1904111"/>
                </a:lnTo>
                <a:lnTo>
                  <a:pt x="47244" y="1910715"/>
                </a:lnTo>
                <a:lnTo>
                  <a:pt x="74041" y="1953895"/>
                </a:lnTo>
                <a:lnTo>
                  <a:pt x="84836" y="1947291"/>
                </a:lnTo>
                <a:close/>
              </a:path>
              <a:path w="863600" h="3215004">
                <a:moveTo>
                  <a:pt x="101854" y="1624076"/>
                </a:moveTo>
                <a:lnTo>
                  <a:pt x="90170" y="1619123"/>
                </a:lnTo>
                <a:lnTo>
                  <a:pt x="70104" y="1665732"/>
                </a:lnTo>
                <a:lnTo>
                  <a:pt x="81788" y="1670812"/>
                </a:lnTo>
                <a:lnTo>
                  <a:pt x="101854" y="1624076"/>
                </a:lnTo>
                <a:close/>
              </a:path>
              <a:path w="863600" h="3215004">
                <a:moveTo>
                  <a:pt x="131699" y="2022856"/>
                </a:moveTo>
                <a:lnTo>
                  <a:pt x="104902" y="1979676"/>
                </a:lnTo>
                <a:lnTo>
                  <a:pt x="94107" y="1986280"/>
                </a:lnTo>
                <a:lnTo>
                  <a:pt x="120904" y="2029460"/>
                </a:lnTo>
                <a:lnTo>
                  <a:pt x="131699" y="2022856"/>
                </a:lnTo>
                <a:close/>
              </a:path>
              <a:path w="863600" h="3215004">
                <a:moveTo>
                  <a:pt x="136906" y="1542415"/>
                </a:moveTo>
                <a:lnTo>
                  <a:pt x="125222" y="1537335"/>
                </a:lnTo>
                <a:lnTo>
                  <a:pt x="105156" y="1584071"/>
                </a:lnTo>
                <a:lnTo>
                  <a:pt x="116840" y="1589024"/>
                </a:lnTo>
                <a:lnTo>
                  <a:pt x="136906" y="1542415"/>
                </a:lnTo>
                <a:close/>
              </a:path>
              <a:path w="863600" h="3215004">
                <a:moveTo>
                  <a:pt x="171958" y="1460754"/>
                </a:moveTo>
                <a:lnTo>
                  <a:pt x="160274" y="1455674"/>
                </a:lnTo>
                <a:lnTo>
                  <a:pt x="140208" y="1502410"/>
                </a:lnTo>
                <a:lnTo>
                  <a:pt x="151892" y="1507363"/>
                </a:lnTo>
                <a:lnTo>
                  <a:pt x="171958" y="1460754"/>
                </a:lnTo>
                <a:close/>
              </a:path>
              <a:path w="863600" h="3215004">
                <a:moveTo>
                  <a:pt x="178562" y="2098421"/>
                </a:moveTo>
                <a:lnTo>
                  <a:pt x="151765" y="2055241"/>
                </a:lnTo>
                <a:lnTo>
                  <a:pt x="140970" y="2061845"/>
                </a:lnTo>
                <a:lnTo>
                  <a:pt x="167767" y="2105025"/>
                </a:lnTo>
                <a:lnTo>
                  <a:pt x="178562" y="2098421"/>
                </a:lnTo>
                <a:close/>
              </a:path>
              <a:path w="863600" h="3215004">
                <a:moveTo>
                  <a:pt x="207010" y="1378966"/>
                </a:moveTo>
                <a:lnTo>
                  <a:pt x="195326" y="1374013"/>
                </a:lnTo>
                <a:lnTo>
                  <a:pt x="175260" y="1420622"/>
                </a:lnTo>
                <a:lnTo>
                  <a:pt x="186944" y="1425702"/>
                </a:lnTo>
                <a:lnTo>
                  <a:pt x="207010" y="1378966"/>
                </a:lnTo>
                <a:close/>
              </a:path>
              <a:path w="863600" h="3215004">
                <a:moveTo>
                  <a:pt x="225298" y="2173986"/>
                </a:moveTo>
                <a:lnTo>
                  <a:pt x="198628" y="2130806"/>
                </a:lnTo>
                <a:lnTo>
                  <a:pt x="187833" y="2137410"/>
                </a:lnTo>
                <a:lnTo>
                  <a:pt x="214503" y="2180590"/>
                </a:lnTo>
                <a:lnTo>
                  <a:pt x="225298" y="2173986"/>
                </a:lnTo>
                <a:close/>
              </a:path>
              <a:path w="863600" h="3215004">
                <a:moveTo>
                  <a:pt x="242062" y="1297305"/>
                </a:moveTo>
                <a:lnTo>
                  <a:pt x="230378" y="1292352"/>
                </a:lnTo>
                <a:lnTo>
                  <a:pt x="210312" y="1338961"/>
                </a:lnTo>
                <a:lnTo>
                  <a:pt x="221996" y="1344041"/>
                </a:lnTo>
                <a:lnTo>
                  <a:pt x="242062" y="1297305"/>
                </a:lnTo>
                <a:close/>
              </a:path>
              <a:path w="863600" h="3215004">
                <a:moveTo>
                  <a:pt x="272161" y="2249551"/>
                </a:moveTo>
                <a:lnTo>
                  <a:pt x="245364" y="2206371"/>
                </a:lnTo>
                <a:lnTo>
                  <a:pt x="234569" y="2212975"/>
                </a:lnTo>
                <a:lnTo>
                  <a:pt x="261366" y="2256155"/>
                </a:lnTo>
                <a:lnTo>
                  <a:pt x="272161" y="2249551"/>
                </a:lnTo>
                <a:close/>
              </a:path>
              <a:path w="863600" h="3215004">
                <a:moveTo>
                  <a:pt x="277114" y="1215644"/>
                </a:moveTo>
                <a:lnTo>
                  <a:pt x="265430" y="1210564"/>
                </a:lnTo>
                <a:lnTo>
                  <a:pt x="245364" y="1257300"/>
                </a:lnTo>
                <a:lnTo>
                  <a:pt x="257048" y="1262253"/>
                </a:lnTo>
                <a:lnTo>
                  <a:pt x="277114" y="1215644"/>
                </a:lnTo>
                <a:close/>
              </a:path>
              <a:path w="863600" h="3215004">
                <a:moveTo>
                  <a:pt x="312166" y="1133856"/>
                </a:moveTo>
                <a:lnTo>
                  <a:pt x="300482" y="1128903"/>
                </a:lnTo>
                <a:lnTo>
                  <a:pt x="280416" y="1175639"/>
                </a:lnTo>
                <a:lnTo>
                  <a:pt x="292100" y="1180592"/>
                </a:lnTo>
                <a:lnTo>
                  <a:pt x="312166" y="1133856"/>
                </a:lnTo>
                <a:close/>
              </a:path>
              <a:path w="863600" h="3215004">
                <a:moveTo>
                  <a:pt x="319024" y="2324989"/>
                </a:moveTo>
                <a:lnTo>
                  <a:pt x="292227" y="2281809"/>
                </a:lnTo>
                <a:lnTo>
                  <a:pt x="281432" y="2288540"/>
                </a:lnTo>
                <a:lnTo>
                  <a:pt x="308229" y="2331720"/>
                </a:lnTo>
                <a:lnTo>
                  <a:pt x="319024" y="2324989"/>
                </a:lnTo>
                <a:close/>
              </a:path>
              <a:path w="863600" h="3215004">
                <a:moveTo>
                  <a:pt x="347218" y="1052207"/>
                </a:moveTo>
                <a:lnTo>
                  <a:pt x="335534" y="1047242"/>
                </a:lnTo>
                <a:lnTo>
                  <a:pt x="315468" y="1093851"/>
                </a:lnTo>
                <a:lnTo>
                  <a:pt x="327152" y="1098931"/>
                </a:lnTo>
                <a:lnTo>
                  <a:pt x="347218" y="1052207"/>
                </a:lnTo>
                <a:close/>
              </a:path>
              <a:path w="863600" h="3215004">
                <a:moveTo>
                  <a:pt x="365887" y="2400554"/>
                </a:moveTo>
                <a:lnTo>
                  <a:pt x="339090" y="2357374"/>
                </a:lnTo>
                <a:lnTo>
                  <a:pt x="328295" y="2364105"/>
                </a:lnTo>
                <a:lnTo>
                  <a:pt x="355092" y="2407285"/>
                </a:lnTo>
                <a:lnTo>
                  <a:pt x="365887" y="2400554"/>
                </a:lnTo>
                <a:close/>
              </a:path>
              <a:path w="863600" h="3215004">
                <a:moveTo>
                  <a:pt x="382143" y="970534"/>
                </a:moveTo>
                <a:lnTo>
                  <a:pt x="370586" y="965454"/>
                </a:lnTo>
                <a:lnTo>
                  <a:pt x="350520" y="1012190"/>
                </a:lnTo>
                <a:lnTo>
                  <a:pt x="362204" y="1017143"/>
                </a:lnTo>
                <a:lnTo>
                  <a:pt x="382143" y="970534"/>
                </a:lnTo>
                <a:close/>
              </a:path>
              <a:path w="863600" h="3215004">
                <a:moveTo>
                  <a:pt x="412750" y="2476119"/>
                </a:moveTo>
                <a:lnTo>
                  <a:pt x="385953" y="2432939"/>
                </a:lnTo>
                <a:lnTo>
                  <a:pt x="375158" y="2439670"/>
                </a:lnTo>
                <a:lnTo>
                  <a:pt x="401955" y="2482850"/>
                </a:lnTo>
                <a:lnTo>
                  <a:pt x="412750" y="2476119"/>
                </a:lnTo>
                <a:close/>
              </a:path>
              <a:path w="863600" h="3215004">
                <a:moveTo>
                  <a:pt x="417195" y="888873"/>
                </a:moveTo>
                <a:lnTo>
                  <a:pt x="405638" y="883793"/>
                </a:lnTo>
                <a:lnTo>
                  <a:pt x="385572" y="930529"/>
                </a:lnTo>
                <a:lnTo>
                  <a:pt x="397256" y="935482"/>
                </a:lnTo>
                <a:lnTo>
                  <a:pt x="417195" y="888873"/>
                </a:lnTo>
                <a:close/>
              </a:path>
              <a:path w="863600" h="3215004">
                <a:moveTo>
                  <a:pt x="452247" y="807085"/>
                </a:moveTo>
                <a:lnTo>
                  <a:pt x="440690" y="802132"/>
                </a:lnTo>
                <a:lnTo>
                  <a:pt x="420624" y="848741"/>
                </a:lnTo>
                <a:lnTo>
                  <a:pt x="432308" y="853821"/>
                </a:lnTo>
                <a:lnTo>
                  <a:pt x="452247" y="807085"/>
                </a:lnTo>
                <a:close/>
              </a:path>
              <a:path w="863600" h="3215004">
                <a:moveTo>
                  <a:pt x="459486" y="2551684"/>
                </a:moveTo>
                <a:lnTo>
                  <a:pt x="432816" y="2508504"/>
                </a:lnTo>
                <a:lnTo>
                  <a:pt x="422021" y="2515235"/>
                </a:lnTo>
                <a:lnTo>
                  <a:pt x="448691" y="2558415"/>
                </a:lnTo>
                <a:lnTo>
                  <a:pt x="459486" y="2551684"/>
                </a:lnTo>
                <a:close/>
              </a:path>
              <a:path w="863600" h="3215004">
                <a:moveTo>
                  <a:pt x="487299" y="725424"/>
                </a:moveTo>
                <a:lnTo>
                  <a:pt x="475742" y="720344"/>
                </a:lnTo>
                <a:lnTo>
                  <a:pt x="455676" y="767080"/>
                </a:lnTo>
                <a:lnTo>
                  <a:pt x="467360" y="772160"/>
                </a:lnTo>
                <a:lnTo>
                  <a:pt x="487299" y="725424"/>
                </a:lnTo>
                <a:close/>
              </a:path>
              <a:path w="863600" h="3215004">
                <a:moveTo>
                  <a:pt x="506349" y="2627249"/>
                </a:moveTo>
                <a:lnTo>
                  <a:pt x="479552" y="2584069"/>
                </a:lnTo>
                <a:lnTo>
                  <a:pt x="468757" y="2590800"/>
                </a:lnTo>
                <a:lnTo>
                  <a:pt x="495554" y="2633980"/>
                </a:lnTo>
                <a:lnTo>
                  <a:pt x="506349" y="2627249"/>
                </a:lnTo>
                <a:close/>
              </a:path>
              <a:path w="863600" h="3215004">
                <a:moveTo>
                  <a:pt x="522351" y="643763"/>
                </a:moveTo>
                <a:lnTo>
                  <a:pt x="510794" y="638683"/>
                </a:lnTo>
                <a:lnTo>
                  <a:pt x="490728" y="685419"/>
                </a:lnTo>
                <a:lnTo>
                  <a:pt x="502412" y="690372"/>
                </a:lnTo>
                <a:lnTo>
                  <a:pt x="522351" y="643763"/>
                </a:lnTo>
                <a:close/>
              </a:path>
              <a:path w="863600" h="3215004">
                <a:moveTo>
                  <a:pt x="553212" y="2702814"/>
                </a:moveTo>
                <a:lnTo>
                  <a:pt x="526415" y="2659634"/>
                </a:lnTo>
                <a:lnTo>
                  <a:pt x="515620" y="2666365"/>
                </a:lnTo>
                <a:lnTo>
                  <a:pt x="542417" y="2709545"/>
                </a:lnTo>
                <a:lnTo>
                  <a:pt x="553212" y="2702814"/>
                </a:lnTo>
                <a:close/>
              </a:path>
              <a:path w="863600" h="3215004">
                <a:moveTo>
                  <a:pt x="557403" y="561975"/>
                </a:moveTo>
                <a:lnTo>
                  <a:pt x="545846" y="557022"/>
                </a:lnTo>
                <a:lnTo>
                  <a:pt x="525780" y="603631"/>
                </a:lnTo>
                <a:lnTo>
                  <a:pt x="537464" y="608711"/>
                </a:lnTo>
                <a:lnTo>
                  <a:pt x="557403" y="561975"/>
                </a:lnTo>
                <a:close/>
              </a:path>
              <a:path w="863600" h="3215004">
                <a:moveTo>
                  <a:pt x="592455" y="480314"/>
                </a:moveTo>
                <a:lnTo>
                  <a:pt x="580771" y="475361"/>
                </a:lnTo>
                <a:lnTo>
                  <a:pt x="560832" y="521970"/>
                </a:lnTo>
                <a:lnTo>
                  <a:pt x="572516" y="527050"/>
                </a:lnTo>
                <a:lnTo>
                  <a:pt x="592455" y="480314"/>
                </a:lnTo>
                <a:close/>
              </a:path>
              <a:path w="863600" h="3215004">
                <a:moveTo>
                  <a:pt x="600075" y="2778379"/>
                </a:moveTo>
                <a:lnTo>
                  <a:pt x="573278" y="2735199"/>
                </a:lnTo>
                <a:lnTo>
                  <a:pt x="562483" y="2741930"/>
                </a:lnTo>
                <a:lnTo>
                  <a:pt x="589280" y="2785110"/>
                </a:lnTo>
                <a:lnTo>
                  <a:pt x="600075" y="2778379"/>
                </a:lnTo>
                <a:close/>
              </a:path>
              <a:path w="863600" h="3215004">
                <a:moveTo>
                  <a:pt x="627507" y="398653"/>
                </a:moveTo>
                <a:lnTo>
                  <a:pt x="615823" y="393573"/>
                </a:lnTo>
                <a:lnTo>
                  <a:pt x="595884" y="440309"/>
                </a:lnTo>
                <a:lnTo>
                  <a:pt x="607568" y="445262"/>
                </a:lnTo>
                <a:lnTo>
                  <a:pt x="627507" y="398653"/>
                </a:lnTo>
                <a:close/>
              </a:path>
              <a:path w="863600" h="3215004">
                <a:moveTo>
                  <a:pt x="646811" y="2853944"/>
                </a:moveTo>
                <a:lnTo>
                  <a:pt x="620141" y="2810764"/>
                </a:lnTo>
                <a:lnTo>
                  <a:pt x="609346" y="2817495"/>
                </a:lnTo>
                <a:lnTo>
                  <a:pt x="636016" y="2860675"/>
                </a:lnTo>
                <a:lnTo>
                  <a:pt x="646811" y="2853944"/>
                </a:lnTo>
                <a:close/>
              </a:path>
              <a:path w="863600" h="3215004">
                <a:moveTo>
                  <a:pt x="662559" y="316865"/>
                </a:moveTo>
                <a:lnTo>
                  <a:pt x="650875" y="311912"/>
                </a:lnTo>
                <a:lnTo>
                  <a:pt x="630936" y="358648"/>
                </a:lnTo>
                <a:lnTo>
                  <a:pt x="642620" y="363601"/>
                </a:lnTo>
                <a:lnTo>
                  <a:pt x="662559" y="316865"/>
                </a:lnTo>
                <a:close/>
              </a:path>
              <a:path w="863600" h="3215004">
                <a:moveTo>
                  <a:pt x="693674" y="2929509"/>
                </a:moveTo>
                <a:lnTo>
                  <a:pt x="667004" y="2886329"/>
                </a:lnTo>
                <a:lnTo>
                  <a:pt x="656209" y="2893060"/>
                </a:lnTo>
                <a:lnTo>
                  <a:pt x="682879" y="2936240"/>
                </a:lnTo>
                <a:lnTo>
                  <a:pt x="693674" y="2929509"/>
                </a:lnTo>
                <a:close/>
              </a:path>
              <a:path w="863600" h="3215004">
                <a:moveTo>
                  <a:pt x="697611" y="235204"/>
                </a:moveTo>
                <a:lnTo>
                  <a:pt x="685927" y="230251"/>
                </a:lnTo>
                <a:lnTo>
                  <a:pt x="665988" y="276860"/>
                </a:lnTo>
                <a:lnTo>
                  <a:pt x="677672" y="281940"/>
                </a:lnTo>
                <a:lnTo>
                  <a:pt x="697611" y="235204"/>
                </a:lnTo>
                <a:close/>
              </a:path>
              <a:path w="863600" h="3215004">
                <a:moveTo>
                  <a:pt x="732663" y="153543"/>
                </a:moveTo>
                <a:lnTo>
                  <a:pt x="720979" y="148463"/>
                </a:lnTo>
                <a:lnTo>
                  <a:pt x="701040" y="195199"/>
                </a:lnTo>
                <a:lnTo>
                  <a:pt x="712724" y="200152"/>
                </a:lnTo>
                <a:lnTo>
                  <a:pt x="732663" y="153543"/>
                </a:lnTo>
                <a:close/>
              </a:path>
              <a:path w="863600" h="3215004">
                <a:moveTo>
                  <a:pt x="740537" y="3005074"/>
                </a:moveTo>
                <a:lnTo>
                  <a:pt x="713740" y="2961894"/>
                </a:lnTo>
                <a:lnTo>
                  <a:pt x="702945" y="2968625"/>
                </a:lnTo>
                <a:lnTo>
                  <a:pt x="729742" y="3011805"/>
                </a:lnTo>
                <a:lnTo>
                  <a:pt x="740537" y="3005074"/>
                </a:lnTo>
                <a:close/>
              </a:path>
              <a:path w="863600" h="3215004">
                <a:moveTo>
                  <a:pt x="767715" y="71882"/>
                </a:moveTo>
                <a:lnTo>
                  <a:pt x="756031" y="66802"/>
                </a:lnTo>
                <a:lnTo>
                  <a:pt x="736092" y="113538"/>
                </a:lnTo>
                <a:lnTo>
                  <a:pt x="747776" y="118491"/>
                </a:lnTo>
                <a:lnTo>
                  <a:pt x="767715" y="71882"/>
                </a:lnTo>
                <a:close/>
              </a:path>
              <a:path w="863600" h="3215004">
                <a:moveTo>
                  <a:pt x="787400" y="3080664"/>
                </a:moveTo>
                <a:lnTo>
                  <a:pt x="760603" y="3037484"/>
                </a:lnTo>
                <a:lnTo>
                  <a:pt x="749808" y="3044177"/>
                </a:lnTo>
                <a:lnTo>
                  <a:pt x="776605" y="3087357"/>
                </a:lnTo>
                <a:lnTo>
                  <a:pt x="787400" y="3080664"/>
                </a:lnTo>
                <a:close/>
              </a:path>
              <a:path w="863600" h="3215004">
                <a:moveTo>
                  <a:pt x="804291" y="101854"/>
                </a:moveTo>
                <a:lnTo>
                  <a:pt x="803783" y="98298"/>
                </a:lnTo>
                <a:lnTo>
                  <a:pt x="792822" y="9017"/>
                </a:lnTo>
                <a:lnTo>
                  <a:pt x="791718" y="0"/>
                </a:lnTo>
                <a:lnTo>
                  <a:pt x="709168" y="61087"/>
                </a:lnTo>
                <a:lnTo>
                  <a:pt x="708660" y="65024"/>
                </a:lnTo>
                <a:lnTo>
                  <a:pt x="710692" y="67818"/>
                </a:lnTo>
                <a:lnTo>
                  <a:pt x="712851" y="70612"/>
                </a:lnTo>
                <a:lnTo>
                  <a:pt x="716788" y="71247"/>
                </a:lnTo>
                <a:lnTo>
                  <a:pt x="719582" y="69215"/>
                </a:lnTo>
                <a:lnTo>
                  <a:pt x="771639" y="30594"/>
                </a:lnTo>
                <a:lnTo>
                  <a:pt x="771144" y="31750"/>
                </a:lnTo>
                <a:lnTo>
                  <a:pt x="782828" y="36830"/>
                </a:lnTo>
                <a:lnTo>
                  <a:pt x="783297" y="35737"/>
                </a:lnTo>
                <a:lnTo>
                  <a:pt x="791210" y="99822"/>
                </a:lnTo>
                <a:lnTo>
                  <a:pt x="791591" y="103378"/>
                </a:lnTo>
                <a:lnTo>
                  <a:pt x="794766" y="105791"/>
                </a:lnTo>
                <a:lnTo>
                  <a:pt x="801751" y="105029"/>
                </a:lnTo>
                <a:lnTo>
                  <a:pt x="804291" y="101854"/>
                </a:lnTo>
                <a:close/>
              </a:path>
              <a:path w="863600" h="3215004">
                <a:moveTo>
                  <a:pt x="834263" y="3156229"/>
                </a:moveTo>
                <a:lnTo>
                  <a:pt x="807466" y="3113049"/>
                </a:lnTo>
                <a:lnTo>
                  <a:pt x="796671" y="3119742"/>
                </a:lnTo>
                <a:lnTo>
                  <a:pt x="823468" y="3162922"/>
                </a:lnTo>
                <a:lnTo>
                  <a:pt x="834263" y="3156229"/>
                </a:lnTo>
                <a:close/>
              </a:path>
              <a:path w="863600" h="3215004">
                <a:moveTo>
                  <a:pt x="852170" y="1864106"/>
                </a:moveTo>
                <a:lnTo>
                  <a:pt x="850519" y="1864106"/>
                </a:lnTo>
                <a:lnTo>
                  <a:pt x="826998" y="1864106"/>
                </a:lnTo>
                <a:lnTo>
                  <a:pt x="767969" y="1898396"/>
                </a:lnTo>
                <a:lnTo>
                  <a:pt x="766953" y="1902206"/>
                </a:lnTo>
                <a:lnTo>
                  <a:pt x="770509" y="1908302"/>
                </a:lnTo>
                <a:lnTo>
                  <a:pt x="774446" y="1909318"/>
                </a:lnTo>
                <a:lnTo>
                  <a:pt x="852170" y="1864106"/>
                </a:lnTo>
                <a:close/>
              </a:path>
              <a:path w="863600" h="3215004">
                <a:moveTo>
                  <a:pt x="863092" y="3214903"/>
                </a:moveTo>
                <a:lnTo>
                  <a:pt x="862888" y="3207537"/>
                </a:lnTo>
                <a:lnTo>
                  <a:pt x="862380" y="3188614"/>
                </a:lnTo>
                <a:lnTo>
                  <a:pt x="860526" y="3119742"/>
                </a:lnTo>
                <a:lnTo>
                  <a:pt x="860425" y="3112325"/>
                </a:lnTo>
                <a:lnTo>
                  <a:pt x="857504" y="3109569"/>
                </a:lnTo>
                <a:lnTo>
                  <a:pt x="850392" y="3109747"/>
                </a:lnTo>
                <a:lnTo>
                  <a:pt x="847725" y="3112668"/>
                </a:lnTo>
                <a:lnTo>
                  <a:pt x="847813" y="3119742"/>
                </a:lnTo>
                <a:lnTo>
                  <a:pt x="849782" y="3191433"/>
                </a:lnTo>
                <a:lnTo>
                  <a:pt x="848004" y="3192538"/>
                </a:lnTo>
                <a:lnTo>
                  <a:pt x="781558" y="3157232"/>
                </a:lnTo>
                <a:lnTo>
                  <a:pt x="778383" y="3155594"/>
                </a:lnTo>
                <a:lnTo>
                  <a:pt x="774573" y="3156762"/>
                </a:lnTo>
                <a:lnTo>
                  <a:pt x="771271" y="3162960"/>
                </a:lnTo>
                <a:lnTo>
                  <a:pt x="772414" y="3166808"/>
                </a:lnTo>
                <a:lnTo>
                  <a:pt x="775589" y="3168446"/>
                </a:lnTo>
                <a:lnTo>
                  <a:pt x="863092" y="3214903"/>
                </a:lnTo>
                <a:close/>
              </a:path>
              <a:path w="863600" h="3215004">
                <a:moveTo>
                  <a:pt x="863092" y="1857756"/>
                </a:moveTo>
                <a:lnTo>
                  <a:pt x="774573" y="1805940"/>
                </a:lnTo>
                <a:lnTo>
                  <a:pt x="770763" y="1806956"/>
                </a:lnTo>
                <a:lnTo>
                  <a:pt x="767207" y="1813052"/>
                </a:lnTo>
                <a:lnTo>
                  <a:pt x="768223" y="1816862"/>
                </a:lnTo>
                <a:lnTo>
                  <a:pt x="771144" y="1818640"/>
                </a:lnTo>
                <a:lnTo>
                  <a:pt x="827074" y="1851367"/>
                </a:lnTo>
                <a:lnTo>
                  <a:pt x="24422" y="1849920"/>
                </a:lnTo>
                <a:lnTo>
                  <a:pt x="12890" y="1831327"/>
                </a:lnTo>
                <a:lnTo>
                  <a:pt x="31750" y="1787525"/>
                </a:lnTo>
                <a:lnTo>
                  <a:pt x="20066" y="1782445"/>
                </a:lnTo>
                <a:lnTo>
                  <a:pt x="0" y="1829181"/>
                </a:lnTo>
                <a:lnTo>
                  <a:pt x="5981" y="1831721"/>
                </a:lnTo>
                <a:lnTo>
                  <a:pt x="381" y="1835150"/>
                </a:lnTo>
                <a:lnTo>
                  <a:pt x="9525" y="1849894"/>
                </a:lnTo>
                <a:lnTo>
                  <a:pt x="5842" y="1849882"/>
                </a:lnTo>
                <a:lnTo>
                  <a:pt x="5842" y="1862582"/>
                </a:lnTo>
                <a:lnTo>
                  <a:pt x="17411" y="1862607"/>
                </a:lnTo>
                <a:lnTo>
                  <a:pt x="27178" y="1878330"/>
                </a:lnTo>
                <a:lnTo>
                  <a:pt x="37973" y="1871726"/>
                </a:lnTo>
                <a:lnTo>
                  <a:pt x="32321" y="1862632"/>
                </a:lnTo>
                <a:lnTo>
                  <a:pt x="827074" y="1864067"/>
                </a:lnTo>
                <a:lnTo>
                  <a:pt x="850519" y="1864106"/>
                </a:lnTo>
                <a:lnTo>
                  <a:pt x="852246" y="1864067"/>
                </a:lnTo>
                <a:lnTo>
                  <a:pt x="863092" y="18577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6755" y="4288663"/>
            <a:ext cx="2714625" cy="103505"/>
          </a:xfrm>
          <a:custGeom>
            <a:avLst/>
            <a:gdLst/>
            <a:ahLst/>
            <a:cxnLst/>
            <a:rect l="l" t="t" r="r" b="b"/>
            <a:pathLst>
              <a:path w="2714625" h="103504">
                <a:moveTo>
                  <a:pt x="2626105" y="0"/>
                </a:moveTo>
                <a:lnTo>
                  <a:pt x="2622169" y="1016"/>
                </a:lnTo>
                <a:lnTo>
                  <a:pt x="2618613" y="7112"/>
                </a:lnTo>
                <a:lnTo>
                  <a:pt x="2619629" y="10922"/>
                </a:lnTo>
                <a:lnTo>
                  <a:pt x="2678445" y="45325"/>
                </a:lnTo>
                <a:lnTo>
                  <a:pt x="2702052" y="45338"/>
                </a:lnTo>
                <a:lnTo>
                  <a:pt x="2702052" y="58038"/>
                </a:lnTo>
                <a:lnTo>
                  <a:pt x="2678629" y="58038"/>
                </a:lnTo>
                <a:lnTo>
                  <a:pt x="2619629" y="92456"/>
                </a:lnTo>
                <a:lnTo>
                  <a:pt x="2618613" y="96266"/>
                </a:lnTo>
                <a:lnTo>
                  <a:pt x="2622169" y="102362"/>
                </a:lnTo>
                <a:lnTo>
                  <a:pt x="2625979" y="103378"/>
                </a:lnTo>
                <a:lnTo>
                  <a:pt x="2703734" y="58038"/>
                </a:lnTo>
                <a:lnTo>
                  <a:pt x="2702052" y="58038"/>
                </a:lnTo>
                <a:lnTo>
                  <a:pt x="2703757" y="58025"/>
                </a:lnTo>
                <a:lnTo>
                  <a:pt x="2714625" y="51688"/>
                </a:lnTo>
                <a:lnTo>
                  <a:pt x="2626105" y="0"/>
                </a:lnTo>
                <a:close/>
              </a:path>
              <a:path w="2714625" h="103504">
                <a:moveTo>
                  <a:pt x="2689419" y="51744"/>
                </a:moveTo>
                <a:lnTo>
                  <a:pt x="2678652" y="58025"/>
                </a:lnTo>
                <a:lnTo>
                  <a:pt x="2702052" y="58038"/>
                </a:lnTo>
                <a:lnTo>
                  <a:pt x="2702052" y="57276"/>
                </a:lnTo>
                <a:lnTo>
                  <a:pt x="2698877" y="57276"/>
                </a:lnTo>
                <a:lnTo>
                  <a:pt x="2689419" y="51744"/>
                </a:lnTo>
                <a:close/>
              </a:path>
              <a:path w="2714625" h="103504">
                <a:moveTo>
                  <a:pt x="0" y="43814"/>
                </a:moveTo>
                <a:lnTo>
                  <a:pt x="0" y="56514"/>
                </a:lnTo>
                <a:lnTo>
                  <a:pt x="2678652" y="58025"/>
                </a:lnTo>
                <a:lnTo>
                  <a:pt x="2689419" y="51744"/>
                </a:lnTo>
                <a:lnTo>
                  <a:pt x="2678445" y="45325"/>
                </a:lnTo>
                <a:lnTo>
                  <a:pt x="0" y="43814"/>
                </a:lnTo>
                <a:close/>
              </a:path>
              <a:path w="2714625" h="103504">
                <a:moveTo>
                  <a:pt x="2698877" y="46228"/>
                </a:moveTo>
                <a:lnTo>
                  <a:pt x="2689419" y="51744"/>
                </a:lnTo>
                <a:lnTo>
                  <a:pt x="2698877" y="57276"/>
                </a:lnTo>
                <a:lnTo>
                  <a:pt x="2698877" y="46228"/>
                </a:lnTo>
                <a:close/>
              </a:path>
              <a:path w="2714625" h="103504">
                <a:moveTo>
                  <a:pt x="2702052" y="46228"/>
                </a:moveTo>
                <a:lnTo>
                  <a:pt x="2698877" y="46228"/>
                </a:lnTo>
                <a:lnTo>
                  <a:pt x="2698877" y="57276"/>
                </a:lnTo>
                <a:lnTo>
                  <a:pt x="2702052" y="57276"/>
                </a:lnTo>
                <a:lnTo>
                  <a:pt x="2702052" y="46228"/>
                </a:lnTo>
                <a:close/>
              </a:path>
              <a:path w="2714625" h="103504">
                <a:moveTo>
                  <a:pt x="2678445" y="45325"/>
                </a:moveTo>
                <a:lnTo>
                  <a:pt x="2689419" y="51744"/>
                </a:lnTo>
                <a:lnTo>
                  <a:pt x="2698877" y="46228"/>
                </a:lnTo>
                <a:lnTo>
                  <a:pt x="2702052" y="46228"/>
                </a:lnTo>
                <a:lnTo>
                  <a:pt x="2702052" y="45338"/>
                </a:lnTo>
                <a:lnTo>
                  <a:pt x="2678445" y="453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42263" y="564895"/>
            <a:ext cx="6503670" cy="135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8133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More</a:t>
            </a:r>
            <a:r>
              <a:rPr spc="-645" dirty="0"/>
              <a:t> </a:t>
            </a:r>
            <a:r>
              <a:rPr spc="-150" dirty="0"/>
              <a:t>on</a:t>
            </a:r>
            <a:r>
              <a:rPr spc="-630" dirty="0"/>
              <a:t> </a:t>
            </a:r>
            <a:r>
              <a:rPr spc="-275" dirty="0"/>
              <a:t>Heuristic</a:t>
            </a:r>
            <a:r>
              <a:rPr spc="-655" dirty="0"/>
              <a:t> </a:t>
            </a:r>
            <a:r>
              <a:rPr spc="-254" dirty="0"/>
              <a:t>Search</a:t>
            </a:r>
            <a:r>
              <a:rPr spc="-640" dirty="0"/>
              <a:t> </a:t>
            </a:r>
            <a:r>
              <a:rPr dirty="0"/>
              <a:t>&amp;</a:t>
            </a:r>
            <a:r>
              <a:rPr spc="-615" dirty="0"/>
              <a:t> </a:t>
            </a:r>
            <a:r>
              <a:rPr spc="-275" dirty="0"/>
              <a:t>Functions </a:t>
            </a:r>
            <a:r>
              <a:rPr spc="-875" dirty="0"/>
              <a:t> </a:t>
            </a:r>
            <a:r>
              <a:rPr spc="-265" dirty="0">
                <a:solidFill>
                  <a:srgbClr val="C00000"/>
                </a:solidFill>
              </a:rPr>
              <a:t>8-Puzzle</a:t>
            </a:r>
            <a:r>
              <a:rPr spc="-660" dirty="0">
                <a:solidFill>
                  <a:srgbClr val="C00000"/>
                </a:solidFill>
              </a:rPr>
              <a:t> </a:t>
            </a:r>
            <a:r>
              <a:rPr spc="-275" dirty="0">
                <a:solidFill>
                  <a:srgbClr val="C00000"/>
                </a:solidFill>
              </a:rPr>
              <a:t>Heuristics</a:t>
            </a:r>
          </a:p>
          <a:p>
            <a:pPr marL="463550">
              <a:lnSpc>
                <a:spcPct val="100000"/>
              </a:lnSpc>
              <a:spcBef>
                <a:spcPts val="610"/>
              </a:spcBef>
              <a:tabLst>
                <a:tab pos="1964055" algn="l"/>
                <a:tab pos="3535679" algn="l"/>
                <a:tab pos="4750435" algn="l"/>
                <a:tab pos="5893435" algn="l"/>
              </a:tabLst>
            </a:pP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g(n)=0	g(n)=1	g(n)=2	g(n)=3	g(n)=4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38261" y="1618234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g(n)=5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8753" y="6417055"/>
            <a:ext cx="572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(</a:t>
            </a:r>
            <a:r>
              <a:rPr sz="1800" dirty="0">
                <a:latin typeface="Calibri"/>
                <a:cs typeface="Calibri"/>
              </a:rPr>
              <a:t>g)=6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4996" y="5071059"/>
            <a:ext cx="653415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Start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f(a)=4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65752" y="3142234"/>
            <a:ext cx="577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f(e)=5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7126" y="4857115"/>
            <a:ext cx="53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f(f)=5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3873" y="6488379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f(d)=6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93873" y="4857115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f(c)=4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22245" y="3213303"/>
            <a:ext cx="583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f(b</a:t>
            </a:r>
            <a:r>
              <a:rPr sz="1800" spc="-10" dirty="0">
                <a:latin typeface="Calibri"/>
                <a:cs typeface="Calibri"/>
              </a:rPr>
              <a:t>)</a:t>
            </a:r>
            <a:r>
              <a:rPr sz="1800" spc="-5" dirty="0">
                <a:latin typeface="Calibri"/>
                <a:cs typeface="Calibri"/>
              </a:rPr>
              <a:t>=6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09259" y="5781547"/>
            <a:ext cx="1965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f(n)=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h(n)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g(n)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189" y="2486990"/>
            <a:ext cx="538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5" dirty="0"/>
              <a:t>Thanks</a:t>
            </a:r>
            <a:r>
              <a:rPr sz="4400" dirty="0"/>
              <a:t>!</a:t>
            </a:r>
            <a:r>
              <a:rPr sz="4400" spc="-640" dirty="0"/>
              <a:t> </a:t>
            </a:r>
            <a:r>
              <a:rPr sz="4400" spc="5" dirty="0"/>
              <a:t>…</a:t>
            </a:r>
            <a:r>
              <a:rPr sz="4400" spc="-610" dirty="0"/>
              <a:t> </a:t>
            </a:r>
            <a:r>
              <a:rPr sz="4400" i="1" spc="-305" dirty="0">
                <a:latin typeface="Arial"/>
                <a:cs typeface="Arial"/>
              </a:rPr>
              <a:t>Quest</a:t>
            </a:r>
            <a:r>
              <a:rPr sz="4400" i="1" spc="-300" dirty="0">
                <a:latin typeface="Arial"/>
                <a:cs typeface="Arial"/>
              </a:rPr>
              <a:t>i</a:t>
            </a:r>
            <a:r>
              <a:rPr sz="4400" i="1" spc="-305" dirty="0">
                <a:latin typeface="Arial"/>
                <a:cs typeface="Arial"/>
              </a:rPr>
              <a:t>ons</a:t>
            </a:r>
            <a:r>
              <a:rPr sz="4400" i="1" dirty="0"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10325</TotalTime>
  <Words>3314</Words>
  <Application>Microsoft Office PowerPoint</Application>
  <PresentationFormat>On-screen Show (4:3)</PresentationFormat>
  <Paragraphs>1032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Artificial Intelligence  DR.Abeer Amer</vt:lpstr>
      <vt:lpstr>Outline</vt:lpstr>
      <vt:lpstr>Recap:Search tree</vt:lpstr>
      <vt:lpstr>Recap:Search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Recap:Search: Basic idea</vt:lpstr>
      <vt:lpstr>Recap:Tree Search Algorithm Outline</vt:lpstr>
      <vt:lpstr>Blind vs. Heuristic Strategies</vt:lpstr>
      <vt:lpstr>PowerPoint Presentation</vt:lpstr>
      <vt:lpstr>Breadth-First Search [BFS]  Bidirectional Search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Depth-First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Breadth-First Strategy</vt:lpstr>
      <vt:lpstr>PowerPoint Presentation</vt:lpstr>
      <vt:lpstr>Depth-Limited Strategy</vt:lpstr>
      <vt:lpstr>Depth-Limited Strategy E.g., depth cutoff k = 1</vt:lpstr>
      <vt:lpstr>Comparing Depth, Breadth, &amp; Iterative Deepening  Search Algorithms</vt:lpstr>
      <vt:lpstr>PowerPoint Presentation</vt:lpstr>
      <vt:lpstr> Exercise </vt:lpstr>
      <vt:lpstr>Exercise: BFS</vt:lpstr>
      <vt:lpstr>Exercise: BFS</vt:lpstr>
      <vt:lpstr>Exercise: BFS</vt:lpstr>
      <vt:lpstr>Exercise: BFS</vt:lpstr>
      <vt:lpstr>Exercise: BFS</vt:lpstr>
      <vt:lpstr>Exercise: BFS</vt:lpstr>
      <vt:lpstr>Exercise: BFS</vt:lpstr>
      <vt:lpstr>Exercise: BFS</vt:lpstr>
      <vt:lpstr>Exercise: BFS</vt:lpstr>
      <vt:lpstr>Exercise: DFS</vt:lpstr>
      <vt:lpstr>Exercise: DFS</vt:lpstr>
      <vt:lpstr>Exercise: DFS</vt:lpstr>
      <vt:lpstr>Exercise: DFS</vt:lpstr>
      <vt:lpstr>Exercise: DFS</vt:lpstr>
      <vt:lpstr>Exercise: DFS</vt:lpstr>
      <vt:lpstr>Exercise: DFS</vt:lpstr>
      <vt:lpstr>Exercise: DFS</vt:lpstr>
      <vt:lpstr>Exercise: DFS</vt:lpstr>
      <vt:lpstr>PowerPoint Presentation</vt:lpstr>
      <vt:lpstr>Bidirectional Search</vt:lpstr>
      <vt:lpstr>Complexity of Basic Search Algorithms</vt:lpstr>
      <vt:lpstr>Bidirectional Search Complexity of Bidirectional Search</vt:lpstr>
      <vt:lpstr>Repeated States</vt:lpstr>
      <vt:lpstr>Avoiding Repeated States</vt:lpstr>
      <vt:lpstr>Avoiding Repeated States</vt:lpstr>
      <vt:lpstr>Uniform-Cost Strategy</vt:lpstr>
      <vt:lpstr>Uniform-Cost Strategy</vt:lpstr>
      <vt:lpstr>Informed Search [ Heuristic Search ]</vt:lpstr>
      <vt:lpstr>Best-First Search</vt:lpstr>
      <vt:lpstr>Heuristic Function</vt:lpstr>
      <vt:lpstr>Heuristic Function</vt:lpstr>
      <vt:lpstr>Robot Navigation</vt:lpstr>
      <vt:lpstr>Examples of Evaluation function</vt:lpstr>
      <vt:lpstr>8-Puzzle</vt:lpstr>
      <vt:lpstr>8-Puzzle</vt:lpstr>
      <vt:lpstr>8-Puzzle</vt:lpstr>
      <vt:lpstr>More on Heuristic Search &amp; Functions</vt:lpstr>
      <vt:lpstr>More on Heuristic Search &amp; Functions</vt:lpstr>
      <vt:lpstr>More on Heuristic Search &amp; Functions  Hill Climbing Strategy</vt:lpstr>
      <vt:lpstr>More on Heuristic Search &amp; Functions  Best-First Search</vt:lpstr>
      <vt:lpstr>More on Heuristic Search &amp; Functions  8-Puzzle Heuristics</vt:lpstr>
      <vt:lpstr>More on Heuristic Search &amp; Functions  8-Puzzle Heuristics g(n)=0 g(n)=1 g(n)=2 g(n)=3 g(n)=4</vt:lpstr>
      <vt:lpstr>Thanks! …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عبد الله محمد فوزى محمد محمود</cp:lastModifiedBy>
  <cp:revision>6</cp:revision>
  <dcterms:created xsi:type="dcterms:W3CDTF">2023-03-10T22:56:17Z</dcterms:created>
  <dcterms:modified xsi:type="dcterms:W3CDTF">2025-03-09T20:22:31Z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2023-03-10T00:00:00Z</vt:filetime>
  </property>
</Properties>
</file>